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762000" y="9042400"/>
            <a:ext cx="22860000" cy="3810000"/>
          </a:xfrm>
          <a:prstGeom prst="rect">
            <a:avLst/>
          </a:prstGeom>
        </p:spPr>
        <p:txBody>
          <a:bodyPr/>
          <a:lstStyle>
            <a:lvl1pPr>
              <a:spcBef>
                <a:spcPts val="0"/>
              </a:spcBef>
              <a:defRPr sz="30300"/>
            </a:lvl1pPr>
          </a:lstStyle>
          <a:p>
            <a:pPr/>
            <a:r>
              <a:t>Title Text</a:t>
            </a:r>
          </a:p>
        </p:txBody>
      </p:sp>
      <p:sp>
        <p:nvSpPr>
          <p:cNvPr id="14" name="Body Level One…"/>
          <p:cNvSpPr txBox="1"/>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1pPr>
            <a:lvl2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2pPr>
            <a:lvl3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3pPr>
            <a:lvl4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4pPr>
            <a:lvl5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23063199" y="609600"/>
            <a:ext cx="553196"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13"/>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a:ea typeface="DIN Alternate"/>
                <a:cs typeface="DIN Alternate"/>
                <a:sym typeface="DIN Alternate"/>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SzPct val="125000"/>
              <a:buChar char="▸"/>
            </a:lvl1pPr>
            <a:lvl2pPr>
              <a:buClr>
                <a:schemeClr val="accent1"/>
              </a:buClr>
              <a:buSzPct val="125000"/>
              <a:buChar char="▸"/>
            </a:lvl2pPr>
            <a:lvl3pPr>
              <a:buClr>
                <a:schemeClr val="accent1"/>
              </a:buClr>
              <a:buSzPct val="125000"/>
              <a:buChar char="▸"/>
            </a:lvl3pPr>
            <a:lvl4pPr>
              <a:buClr>
                <a:schemeClr val="accent1"/>
              </a:buClr>
              <a:buSzPct val="125000"/>
              <a:buChar char="▸"/>
            </a:lvl4pPr>
            <a:lvl5pPr>
              <a:buClr>
                <a:schemeClr val="accent1"/>
              </a:buClr>
              <a:buSzPct val="125000"/>
              <a:buChar char="▸"/>
            </a:lvl5pPr>
          </a:lstStyle>
          <a:p>
            <a:pPr/>
            <a:r>
              <a:t>Body Level One</a:t>
            </a:r>
          </a:p>
          <a:p>
            <a:pPr lvl="1"/>
            <a:r>
              <a:t>Body Level Two</a:t>
            </a:r>
          </a:p>
          <a:p>
            <a:pPr lvl="2"/>
            <a:r>
              <a:t>Body Level Three</a:t>
            </a:r>
          </a:p>
          <a:p>
            <a:pPr lvl="3"/>
            <a:r>
              <a:t>Body Level Four</a:t>
            </a:r>
          </a:p>
          <a:p>
            <a:pPr lvl="4"/>
            <a:r>
              <a:t>Body Level Five</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Image"/>
          <p:cNvSpPr/>
          <p:nvPr>
            <p:ph type="pic" sz="half" idx="13"/>
          </p:nvPr>
        </p:nvSpPr>
        <p:spPr>
          <a:xfrm>
            <a:off x="12192000" y="0"/>
            <a:ext cx="12192000" cy="6832600"/>
          </a:xfrm>
          <a:prstGeom prst="rect">
            <a:avLst/>
          </a:prstGeom>
        </p:spPr>
        <p:txBody>
          <a:bodyPr lIns="91439" tIns="45719" rIns="91439" bIns="45719">
            <a:noAutofit/>
          </a:bodyPr>
          <a:lstStyle/>
          <a:p>
            <a:pPr/>
          </a:p>
        </p:txBody>
      </p:sp>
      <p:sp>
        <p:nvSpPr>
          <p:cNvPr id="112" name="Image"/>
          <p:cNvSpPr/>
          <p:nvPr>
            <p:ph type="pic" sz="half" idx="14"/>
          </p:nvPr>
        </p:nvSpPr>
        <p:spPr>
          <a:xfrm>
            <a:off x="12192000" y="6896100"/>
            <a:ext cx="12192000" cy="6819900"/>
          </a:xfrm>
          <a:prstGeom prst="rect">
            <a:avLst/>
          </a:prstGeom>
        </p:spPr>
        <p:txBody>
          <a:bodyPr lIns="91439" tIns="45719" rIns="91439" bIns="45719">
            <a:noAutofit/>
          </a:bodyPr>
          <a:lstStyle/>
          <a:p>
            <a:pPr/>
          </a:p>
        </p:txBody>
      </p:sp>
      <p:sp>
        <p:nvSpPr>
          <p:cNvPr id="113" name="Image"/>
          <p:cNvSpPr/>
          <p:nvPr>
            <p:ph type="pic" idx="15"/>
          </p:nvPr>
        </p:nvSpPr>
        <p:spPr>
          <a:xfrm>
            <a:off x="0" y="0"/>
            <a:ext cx="12128500" cy="13716000"/>
          </a:xfrm>
          <a:prstGeom prst="rect">
            <a:avLst/>
          </a:prstGeom>
        </p:spPr>
        <p:txBody>
          <a:bodyPr lIns="91439" tIns="45719" rIns="91439" bIns="45719">
            <a:noAutofit/>
          </a:bodyPr>
          <a:lstStyle/>
          <a:p>
            <a:pP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Callout"/>
          <p:cNvSpPr/>
          <p:nvPr/>
        </p:nvSpPr>
        <p:spPr>
          <a:xfrm>
            <a:off x="876300" y="3314700"/>
            <a:ext cx="22631400" cy="73171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9" y="0"/>
                </a:moveTo>
                <a:cubicBezTo>
                  <a:pt x="54" y="0"/>
                  <a:pt x="0" y="165"/>
                  <a:pt x="0" y="369"/>
                </a:cubicBezTo>
                <a:lnTo>
                  <a:pt x="0" y="19013"/>
                </a:lnTo>
                <a:cubicBezTo>
                  <a:pt x="0" y="19217"/>
                  <a:pt x="54" y="19382"/>
                  <a:pt x="119" y="19382"/>
                </a:cubicBezTo>
                <a:lnTo>
                  <a:pt x="18186" y="19382"/>
                </a:lnTo>
                <a:lnTo>
                  <a:pt x="18717" y="21600"/>
                </a:lnTo>
                <a:lnTo>
                  <a:pt x="19247" y="19382"/>
                </a:lnTo>
                <a:lnTo>
                  <a:pt x="21481" y="19382"/>
                </a:lnTo>
                <a:cubicBezTo>
                  <a:pt x="21546" y="19382"/>
                  <a:pt x="21600" y="19217"/>
                  <a:pt x="21600" y="19013"/>
                </a:cubicBezTo>
                <a:lnTo>
                  <a:pt x="21600" y="369"/>
                </a:lnTo>
                <a:cubicBezTo>
                  <a:pt x="21600" y="165"/>
                  <a:pt x="21546" y="0"/>
                  <a:pt x="21481" y="0"/>
                </a:cubicBezTo>
                <a:lnTo>
                  <a:pt x="119"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4000">
                <a:solidFill>
                  <a:srgbClr val="FFFFFF"/>
                </a:solidFill>
                <a:latin typeface="+mn-lt"/>
                <a:ea typeface="+mn-ea"/>
                <a:cs typeface="+mn-cs"/>
                <a:sym typeface="DIN Condensed"/>
              </a:defRPr>
            </a:pPr>
          </a:p>
        </p:txBody>
      </p:sp>
      <p:sp>
        <p:nvSpPr>
          <p:cNvPr id="122" name="Type a quote here."/>
          <p:cNvSpPr txBox="1"/>
          <p:nvPr>
            <p:ph type="body" sz="quarter" idx="13"/>
          </p:nvPr>
        </p:nvSpPr>
        <p:spPr>
          <a:xfrm>
            <a:off x="1676400" y="4089400"/>
            <a:ext cx="21056600" cy="1805946"/>
          </a:xfrm>
          <a:prstGeom prst="rect">
            <a:avLst/>
          </a:prstGeom>
        </p:spPr>
        <p:txBody>
          <a:bodyPr>
            <a:spAutoFit/>
          </a:bodyPr>
          <a:lstStyle>
            <a:lvl1pPr marL="0" indent="0">
              <a:lnSpc>
                <a:spcPct val="80000"/>
              </a:lnSpc>
              <a:spcBef>
                <a:spcPts val="0"/>
              </a:spcBef>
              <a:buClrTx/>
              <a:buSzTx/>
              <a:buFontTx/>
              <a:buNone/>
              <a:defRPr cap="all" sz="13400">
                <a:solidFill>
                  <a:srgbClr val="FFFFFF"/>
                </a:solidFill>
                <a:latin typeface="+mn-lt"/>
                <a:ea typeface="+mn-ea"/>
                <a:cs typeface="+mn-cs"/>
                <a:sym typeface="DIN Condensed"/>
              </a:defRPr>
            </a:lvl1pPr>
          </a:lstStyle>
          <a:p>
            <a:pPr/>
            <a:r>
              <a:t>Type a quote here.</a:t>
            </a:r>
          </a:p>
        </p:txBody>
      </p:sp>
      <p:sp>
        <p:nvSpPr>
          <p:cNvPr id="123" name="Johnny Appleseed"/>
          <p:cNvSpPr txBox="1"/>
          <p:nvPr>
            <p:ph type="body" sz="quarter" idx="14"/>
          </p:nvPr>
        </p:nvSpPr>
        <p:spPr>
          <a:xfrm>
            <a:off x="762000" y="10953750"/>
            <a:ext cx="22860000" cy="1206500"/>
          </a:xfrm>
          <a:prstGeom prst="rect">
            <a:avLst/>
          </a:prstGeom>
        </p:spPr>
        <p:txBody>
          <a:bodyPr anchor="ctr">
            <a:spAutoFit/>
          </a:bodyPr>
          <a:lstStyle>
            <a:lvl1pPr marL="0" indent="0" algn="r">
              <a:lnSpc>
                <a:spcPct val="80000"/>
              </a:lnSpc>
              <a:spcBef>
                <a:spcPts val="0"/>
              </a:spcBef>
              <a:buClrTx/>
              <a:buSzTx/>
              <a:buFontTx/>
              <a:buNone/>
              <a:defRPr sz="8700">
                <a:latin typeface="+mn-lt"/>
                <a:ea typeface="+mn-ea"/>
                <a:cs typeface="+mn-cs"/>
                <a:sym typeface="DIN Condensed"/>
              </a:defRPr>
            </a:lvl1pPr>
          </a:lstStyle>
          <a:p>
            <a:pPr/>
            <a:r>
              <a:t>Johnny Appleseed</a:t>
            </a:r>
          </a:p>
        </p:txBody>
      </p:sp>
      <p:sp>
        <p:nvSpPr>
          <p:cNvPr id="124" name="Text"/>
          <p:cNvSpPr txBox="1"/>
          <p:nvPr>
            <p:ph type="body" sz="quarter" idx="15"/>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a:ea typeface="DIN Alternate"/>
                <a:cs typeface="DIN Alternate"/>
                <a:sym typeface="DIN Alternate"/>
              </a:defRPr>
            </a:lvl1pPr>
          </a:lstStyle>
          <a:p>
            <a:pPr/>
            <a:r>
              <a:t>Text</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13"/>
          </p:nvPr>
        </p:nvSpPr>
        <p:spPr>
          <a:xfrm>
            <a:off x="11049000" y="3721100"/>
            <a:ext cx="12573000" cy="1805946"/>
          </a:xfrm>
          <a:prstGeom prst="rect">
            <a:avLst/>
          </a:prstGeom>
        </p:spPr>
        <p:txBody>
          <a:bodyPr>
            <a:spAutoFit/>
          </a:bodyPr>
          <a:lstStyle>
            <a:lvl1pPr marL="0" indent="0">
              <a:lnSpc>
                <a:spcPct val="80000"/>
              </a:lnSpc>
              <a:spcBef>
                <a:spcPts val="0"/>
              </a:spcBef>
              <a:buClrTx/>
              <a:buSzTx/>
              <a:buFontTx/>
              <a:buNone/>
              <a:defRPr cap="all" sz="13400">
                <a:solidFill>
                  <a:srgbClr val="FFFFFF"/>
                </a:solidFill>
                <a:latin typeface="+mn-lt"/>
                <a:ea typeface="+mn-ea"/>
                <a:cs typeface="+mn-cs"/>
                <a:sym typeface="DIN Condensed"/>
              </a:defRPr>
            </a:lvl1pPr>
          </a:lstStyle>
          <a:p>
            <a:pPr/>
            <a:r>
              <a:t>Type a quote here.</a:t>
            </a:r>
          </a:p>
        </p:txBody>
      </p:sp>
      <p:sp>
        <p:nvSpPr>
          <p:cNvPr id="133" name="Image"/>
          <p:cNvSpPr/>
          <p:nvPr>
            <p:ph type="pic" idx="14"/>
          </p:nvPr>
        </p:nvSpPr>
        <p:spPr>
          <a:xfrm>
            <a:off x="0" y="0"/>
            <a:ext cx="10287000" cy="13716000"/>
          </a:xfrm>
          <a:prstGeom prst="rect">
            <a:avLst/>
          </a:prstGeom>
        </p:spPr>
        <p:txBody>
          <a:bodyPr lIns="91439" tIns="45719" rIns="91439" bIns="45719">
            <a:noAutofit/>
          </a:bodyPr>
          <a:lstStyle/>
          <a:p>
            <a:pPr/>
          </a:p>
        </p:txBody>
      </p:sp>
      <p:sp>
        <p:nvSpPr>
          <p:cNvPr id="134" name="Johnny Appleseed"/>
          <p:cNvSpPr txBox="1"/>
          <p:nvPr>
            <p:ph type="body" sz="quarter" idx="15"/>
          </p:nvPr>
        </p:nvSpPr>
        <p:spPr>
          <a:xfrm>
            <a:off x="11049000" y="10953750"/>
            <a:ext cx="12573000" cy="1206500"/>
          </a:xfrm>
          <a:prstGeom prst="rect">
            <a:avLst/>
          </a:prstGeom>
        </p:spPr>
        <p:txBody>
          <a:bodyPr anchor="ctr">
            <a:spAutoFit/>
          </a:bodyPr>
          <a:lstStyle>
            <a:lvl1pPr marL="0" indent="0" defTabSz="647700">
              <a:spcBef>
                <a:spcPts val="0"/>
              </a:spcBef>
              <a:buClrTx/>
              <a:buSzTx/>
              <a:buFontTx/>
              <a:buNone/>
              <a:defRPr sz="8700">
                <a:solidFill>
                  <a:srgbClr val="232323"/>
                </a:solidFill>
                <a:latin typeface="+mn-lt"/>
                <a:ea typeface="+mn-ea"/>
                <a:cs typeface="+mn-cs"/>
                <a:sym typeface="DIN Condensed"/>
              </a:defRPr>
            </a:lvl1pPr>
          </a:lstStyle>
          <a:p>
            <a:pPr/>
            <a:r>
              <a:t>Johnny Appleseed</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Image"/>
          <p:cNvSpPr/>
          <p:nvPr>
            <p:ph type="pic" idx="13"/>
          </p:nvPr>
        </p:nvSpPr>
        <p:spPr>
          <a:xfrm>
            <a:off x="0" y="0"/>
            <a:ext cx="24384000" cy="13716000"/>
          </a:xfrm>
          <a:prstGeom prst="rect">
            <a:avLst/>
          </a:prstGeom>
        </p:spPr>
        <p:txBody>
          <a:bodyPr lIns="91439" tIns="45719" rIns="91439" bIns="45719">
            <a:noAutofit/>
          </a:bodyPr>
          <a:lstStyle/>
          <a:p>
            <a:pPr/>
          </a:p>
        </p:txBody>
      </p:sp>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Alt">
    <p:spTree>
      <p:nvGrpSpPr>
        <p:cNvPr id="1" name=""/>
        <p:cNvGrpSpPr/>
        <p:nvPr/>
      </p:nvGrpSpPr>
      <p:grpSpPr>
        <a:xfrm>
          <a:off x="0" y="0"/>
          <a:ext cx="0" cy="0"/>
          <a:chOff x="0" y="0"/>
          <a:chExt cx="0" cy="0"/>
        </a:xfrm>
      </p:grpSpPr>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Image"/>
          <p:cNvSpPr/>
          <p:nvPr>
            <p:ph type="pic" idx="13"/>
          </p:nvPr>
        </p:nvSpPr>
        <p:spPr>
          <a:xfrm>
            <a:off x="0" y="0"/>
            <a:ext cx="24384000" cy="13716000"/>
          </a:xfrm>
          <a:prstGeom prst="rect">
            <a:avLst/>
          </a:prstGeom>
        </p:spPr>
        <p:txBody>
          <a:bodyPr lIns="91439" tIns="45719" rIns="91439" bIns="45719">
            <a:noAutofit/>
          </a:bodyPr>
          <a:lstStyle/>
          <a:p>
            <a:pPr/>
          </a:p>
        </p:txBody>
      </p:sp>
      <p:sp>
        <p:nvSpPr>
          <p:cNvPr id="23" name="Line"/>
          <p:cNvSpPr/>
          <p:nvPr>
            <p:ph type="body" sz="quarter" idx="14"/>
          </p:nvPr>
        </p:nvSpPr>
        <p:spPr>
          <a:xfrm flipV="1">
            <a:off x="762000" y="8635632"/>
            <a:ext cx="22859999" cy="369"/>
          </a:xfrm>
          <a:prstGeom prst="line">
            <a:avLst/>
          </a:prstGeom>
          <a:ln w="508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762000" y="9042400"/>
            <a:ext cx="22860000" cy="3810000"/>
          </a:xfrm>
          <a:prstGeom prst="rect">
            <a:avLst/>
          </a:prstGeom>
        </p:spPr>
        <p:txBody>
          <a:bodyPr/>
          <a:lstStyle>
            <a:lvl1pPr>
              <a:spcBef>
                <a:spcPts val="0"/>
              </a:spcBef>
              <a:defRPr sz="30300"/>
            </a:lvl1pPr>
          </a:lstStyle>
          <a:p>
            <a:pPr/>
            <a:r>
              <a:t>Title Text</a:t>
            </a:r>
          </a:p>
        </p:txBody>
      </p:sp>
      <p:sp>
        <p:nvSpPr>
          <p:cNvPr id="25" name="Body Level One…"/>
          <p:cNvSpPr txBox="1"/>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1pPr>
            <a:lvl2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2pPr>
            <a:lvl3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3pPr>
            <a:lvl4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4pPr>
            <a:lvl5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xfrm>
            <a:off x="23063199" y="609600"/>
            <a:ext cx="553196"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Alt">
    <p:spTree>
      <p:nvGrpSpPr>
        <p:cNvPr id="1" name=""/>
        <p:cNvGrpSpPr/>
        <p:nvPr/>
      </p:nvGrpSpPr>
      <p:grpSpPr>
        <a:xfrm>
          <a:off x="0" y="0"/>
          <a:ext cx="0" cy="0"/>
          <a:chOff x="0" y="0"/>
          <a:chExt cx="0" cy="0"/>
        </a:xfrm>
      </p:grpSpPr>
      <p:sp>
        <p:nvSpPr>
          <p:cNvPr id="33"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762000" y="9042400"/>
            <a:ext cx="22860000" cy="3810000"/>
          </a:xfrm>
          <a:prstGeom prst="rect">
            <a:avLst/>
          </a:prstGeom>
        </p:spPr>
        <p:txBody>
          <a:bodyPr/>
          <a:lstStyle>
            <a:lvl1pPr>
              <a:spcBef>
                <a:spcPts val="0"/>
              </a:spcBef>
              <a:defRPr sz="30300"/>
            </a:lvl1pPr>
          </a:lstStyle>
          <a:p>
            <a:pPr/>
            <a:r>
              <a:t>Title Text</a:t>
            </a:r>
          </a:p>
        </p:txBody>
      </p:sp>
      <p:sp>
        <p:nvSpPr>
          <p:cNvPr id="35" name="Body Level One…"/>
          <p:cNvSpPr txBox="1"/>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1pPr>
            <a:lvl2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2pPr>
            <a:lvl3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3pPr>
            <a:lvl4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4pPr>
            <a:lvl5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23013221" y="584200"/>
            <a:ext cx="553195"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er">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762000" y="5676900"/>
            <a:ext cx="22860000" cy="6350000"/>
          </a:xfrm>
          <a:prstGeom prst="rect">
            <a:avLst/>
          </a:prstGeom>
        </p:spPr>
        <p:txBody>
          <a:bodyPr/>
          <a:lstStyle>
            <a:lvl1pPr>
              <a:spcBef>
                <a:spcPts val="0"/>
              </a:spcBef>
              <a:defRPr sz="30300"/>
            </a:lvl1pPr>
          </a:lstStyle>
          <a:p>
            <a:pPr/>
            <a:r>
              <a:t>Title Text</a:t>
            </a:r>
          </a:p>
        </p:txBody>
      </p:sp>
      <p:sp>
        <p:nvSpPr>
          <p:cNvPr id="44" name="Slide Number"/>
          <p:cNvSpPr txBox="1"/>
          <p:nvPr>
            <p:ph type="sldNum" sz="quarter" idx="2"/>
          </p:nvPr>
        </p:nvSpPr>
        <p:spPr>
          <a:xfrm>
            <a:off x="23063199" y="609600"/>
            <a:ext cx="553196"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Line"/>
          <p:cNvSpPr/>
          <p:nvPr/>
        </p:nvSpPr>
        <p:spPr>
          <a:xfrm flipV="1">
            <a:off x="11049000" y="8635798"/>
            <a:ext cx="12572997" cy="203"/>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Image"/>
          <p:cNvSpPr/>
          <p:nvPr>
            <p:ph type="pic" idx="13"/>
          </p:nvPr>
        </p:nvSpPr>
        <p:spPr>
          <a:xfrm>
            <a:off x="0" y="0"/>
            <a:ext cx="10287000" cy="13716000"/>
          </a:xfrm>
          <a:prstGeom prst="rect">
            <a:avLst/>
          </a:prstGeom>
        </p:spPr>
        <p:txBody>
          <a:bodyPr lIns="91439" tIns="45719" rIns="91439" bIns="45719">
            <a:noAutofit/>
          </a:bodyPr>
          <a:lstStyle/>
          <a:p>
            <a:pPr/>
          </a:p>
        </p:txBody>
      </p:sp>
      <p:sp>
        <p:nvSpPr>
          <p:cNvPr id="53" name="Title Text"/>
          <p:cNvSpPr txBox="1"/>
          <p:nvPr>
            <p:ph type="title"/>
          </p:nvPr>
        </p:nvSpPr>
        <p:spPr>
          <a:xfrm>
            <a:off x="11049000" y="9042400"/>
            <a:ext cx="12573000" cy="3810000"/>
          </a:xfrm>
          <a:prstGeom prst="rect">
            <a:avLst/>
          </a:prstGeom>
        </p:spPr>
        <p:txBody>
          <a:bodyPr/>
          <a:lstStyle>
            <a:lvl1pPr>
              <a:spcBef>
                <a:spcPts val="0"/>
              </a:spcBef>
              <a:defRPr sz="30300"/>
            </a:lvl1pPr>
          </a:lstStyle>
          <a:p>
            <a:pPr/>
            <a:r>
              <a:t>Title Text</a:t>
            </a:r>
          </a:p>
        </p:txBody>
      </p:sp>
      <p:sp>
        <p:nvSpPr>
          <p:cNvPr id="54" name="Body Level One…"/>
          <p:cNvSpPr txBox="1"/>
          <p:nvPr>
            <p:ph type="body" sz="quarter" idx="1"/>
          </p:nvPr>
        </p:nvSpPr>
        <p:spPr>
          <a:xfrm>
            <a:off x="11049000" y="5994400"/>
            <a:ext cx="12573000" cy="2540000"/>
          </a:xfrm>
          <a:prstGeom prst="rect">
            <a:avLst/>
          </a:prstGeom>
        </p:spPr>
        <p:txBody>
          <a:bodyPr anchor="b"/>
          <a:lstStyle>
            <a:lvl1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1pPr>
            <a:lvl2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2pPr>
            <a:lvl3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3pPr>
            <a:lvl4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4pPr>
            <a:lvl5pPr marL="0" indent="0">
              <a:lnSpc>
                <a:spcPct val="80000"/>
              </a:lnSpc>
              <a:spcBef>
                <a:spcPts val="3200"/>
              </a:spcBef>
              <a:buClrTx/>
              <a:buSzTx/>
              <a:buFontTx/>
              <a:buNone/>
              <a:defRPr cap="all" sz="77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xfrm>
            <a:off x="23063199" y="609600"/>
            <a:ext cx="553196" cy="635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13"/>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a:ea typeface="DIN Alternate"/>
                <a:cs typeface="DIN Alternate"/>
                <a:sym typeface="DIN Alternate"/>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13"/>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a:ea typeface="DIN Alternate"/>
                <a:cs typeface="DIN Alternate"/>
                <a:sym typeface="DIN Alternate"/>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13"/>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a:ea typeface="DIN Alternate"/>
                <a:cs typeface="DIN Alternate"/>
                <a:sym typeface="DIN Alternate"/>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13"/>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cap="all" spc="180" sz="3600">
                <a:latin typeface="DIN Alternate"/>
                <a:ea typeface="DIN Alternate"/>
                <a:cs typeface="DIN Alternate"/>
                <a:sym typeface="DIN Alternate"/>
              </a:defRPr>
            </a:lvl1pPr>
          </a:lstStyle>
          <a:p>
            <a:pPr/>
            <a:r>
              <a:t>Text</a:t>
            </a:r>
          </a:p>
        </p:txBody>
      </p:sp>
      <p:sp>
        <p:nvSpPr>
          <p:cNvPr id="92" name="Image"/>
          <p:cNvSpPr/>
          <p:nvPr>
            <p:ph type="pic" sz="half" idx="14"/>
          </p:nvPr>
        </p:nvSpPr>
        <p:spPr>
          <a:xfrm>
            <a:off x="13335000" y="2159000"/>
            <a:ext cx="10287000" cy="10795000"/>
          </a:xfrm>
          <a:prstGeom prst="rect">
            <a:avLst/>
          </a:prstGeom>
        </p:spPr>
        <p:txBody>
          <a:bodyPr lIns="91439" tIns="45719" rIns="91439" bIns="45719">
            <a:noAutofit/>
          </a:bodyPr>
          <a:lstStyle/>
          <a:p>
            <a:pPr/>
          </a:p>
        </p:txBody>
      </p:sp>
      <p:sp>
        <p:nvSpPr>
          <p:cNvPr id="93" name="Title Text"/>
          <p:cNvSpPr txBox="1"/>
          <p:nvPr>
            <p:ph type="title"/>
          </p:nvPr>
        </p:nvSpPr>
        <p:spPr>
          <a:xfrm>
            <a:off x="762000" y="2159000"/>
            <a:ext cx="11811000" cy="1016000"/>
          </a:xfrm>
          <a:prstGeom prst="rect">
            <a:avLst/>
          </a:prstGeom>
        </p:spPr>
        <p:txBody>
          <a:bodyPr/>
          <a:lstStyle/>
          <a:p>
            <a:pPr/>
            <a:r>
              <a:t>Title Text</a:t>
            </a:r>
          </a:p>
        </p:txBody>
      </p:sp>
      <p:sp>
        <p:nvSpPr>
          <p:cNvPr id="94" name="Body Level One…"/>
          <p:cNvSpPr txBox="1"/>
          <p:nvPr>
            <p:ph type="body" sz="half" idx="1"/>
          </p:nvPr>
        </p:nvSpPr>
        <p:spPr>
          <a:xfrm>
            <a:off x="762000" y="3860800"/>
            <a:ext cx="11811000" cy="8585200"/>
          </a:xfrm>
          <a:prstGeom prst="rect">
            <a:avLst/>
          </a:prstGeom>
        </p:spPr>
        <p:txBody>
          <a:bodyPr/>
          <a:lstStyle>
            <a:lvl1pPr>
              <a:buClr>
                <a:schemeClr val="accent1"/>
              </a:buClr>
              <a:buChar char="▸"/>
              <a:defRPr sz="4000"/>
            </a:lvl1pPr>
            <a:lvl2pPr>
              <a:buClr>
                <a:schemeClr val="accent1"/>
              </a:buClr>
              <a:buChar char="▸"/>
              <a:defRPr sz="4000"/>
            </a:lvl2pPr>
            <a:lvl3pPr>
              <a:buClr>
                <a:schemeClr val="accent1"/>
              </a:buClr>
              <a:buChar char="▸"/>
              <a:defRPr sz="4000"/>
            </a:lvl3pPr>
            <a:lvl4pPr>
              <a:buClr>
                <a:schemeClr val="accent1"/>
              </a:buClr>
              <a:buChar char="▸"/>
              <a:defRPr sz="4000"/>
            </a:lvl4pPr>
            <a:lvl5pPr>
              <a:buClr>
                <a:schemeClr val="accent1"/>
              </a:buClr>
              <a:buChar char="▸"/>
              <a:defRPr sz="4000"/>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flipV="1">
            <a:off x="762000" y="1396632"/>
            <a:ext cx="22859999" cy="369"/>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762000" y="2159000"/>
            <a:ext cx="22860000" cy="101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762000" y="3860800"/>
            <a:ext cx="22860000" cy="8585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23059652" y="609600"/>
            <a:ext cx="553196" cy="635000"/>
          </a:xfrm>
          <a:prstGeom prst="rect">
            <a:avLst/>
          </a:prstGeom>
          <a:ln w="12700">
            <a:miter lim="400000"/>
          </a:ln>
        </p:spPr>
        <p:txBody>
          <a:bodyPr wrap="none" lIns="50800" tIns="50800" rIns="50800" bIns="50800">
            <a:spAutoFit/>
          </a:bodyPr>
          <a:lstStyle>
            <a:lvl1pPr algn="r">
              <a:lnSpc>
                <a:spcPct val="80000"/>
              </a:lnSpc>
              <a:spcBef>
                <a:spcPts val="0"/>
              </a:spcBef>
              <a:defRPr sz="3600">
                <a:latin typeface="DIN Alternate"/>
                <a:ea typeface="DIN Alternate"/>
                <a:cs typeface="DIN Alternate"/>
                <a:sym typeface="DIN Alternat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825500" rtl="0" latinLnBrk="0">
        <a:lnSpc>
          <a:spcPct val="80000"/>
        </a:lnSpc>
        <a:spcBef>
          <a:spcPts val="3900"/>
        </a:spcBef>
        <a:spcAft>
          <a:spcPts val="0"/>
        </a:spcAft>
        <a:buClrTx/>
        <a:buSzTx/>
        <a:buFontTx/>
        <a:buNone/>
        <a:tabLst/>
        <a:defRPr b="0" baseline="0" cap="all" i="0" spc="0" strike="noStrike" sz="8700" u="none">
          <a:ln>
            <a:noFill/>
          </a:ln>
          <a:solidFill>
            <a:schemeClr val="accent1"/>
          </a:solidFill>
          <a:uFillTx/>
          <a:latin typeface="+mn-lt"/>
          <a:ea typeface="+mn-ea"/>
          <a:cs typeface="+mn-cs"/>
          <a:sym typeface="DIN Condensed"/>
        </a:defRPr>
      </a:lvl1pPr>
      <a:lvl2pPr marL="0" marR="0" indent="0" algn="l" defTabSz="825500" rtl="0" latinLnBrk="0">
        <a:lnSpc>
          <a:spcPct val="80000"/>
        </a:lnSpc>
        <a:spcBef>
          <a:spcPts val="3900"/>
        </a:spcBef>
        <a:spcAft>
          <a:spcPts val="0"/>
        </a:spcAft>
        <a:buClrTx/>
        <a:buSzTx/>
        <a:buFontTx/>
        <a:buNone/>
        <a:tabLst/>
        <a:defRPr b="0" baseline="0" cap="all" i="0" spc="0" strike="noStrike" sz="8700" u="none">
          <a:ln>
            <a:noFill/>
          </a:ln>
          <a:solidFill>
            <a:schemeClr val="accent1"/>
          </a:solidFill>
          <a:uFillTx/>
          <a:latin typeface="+mn-lt"/>
          <a:ea typeface="+mn-ea"/>
          <a:cs typeface="+mn-cs"/>
          <a:sym typeface="DIN Condensed"/>
        </a:defRPr>
      </a:lvl2pPr>
      <a:lvl3pPr marL="0" marR="0" indent="0" algn="l" defTabSz="825500" rtl="0" latinLnBrk="0">
        <a:lnSpc>
          <a:spcPct val="80000"/>
        </a:lnSpc>
        <a:spcBef>
          <a:spcPts val="3900"/>
        </a:spcBef>
        <a:spcAft>
          <a:spcPts val="0"/>
        </a:spcAft>
        <a:buClrTx/>
        <a:buSzTx/>
        <a:buFontTx/>
        <a:buNone/>
        <a:tabLst/>
        <a:defRPr b="0" baseline="0" cap="all" i="0" spc="0" strike="noStrike" sz="8700" u="none">
          <a:ln>
            <a:noFill/>
          </a:ln>
          <a:solidFill>
            <a:schemeClr val="accent1"/>
          </a:solidFill>
          <a:uFillTx/>
          <a:latin typeface="+mn-lt"/>
          <a:ea typeface="+mn-ea"/>
          <a:cs typeface="+mn-cs"/>
          <a:sym typeface="DIN Condensed"/>
        </a:defRPr>
      </a:lvl3pPr>
      <a:lvl4pPr marL="0" marR="0" indent="0" algn="l" defTabSz="825500" rtl="0" latinLnBrk="0">
        <a:lnSpc>
          <a:spcPct val="80000"/>
        </a:lnSpc>
        <a:spcBef>
          <a:spcPts val="3900"/>
        </a:spcBef>
        <a:spcAft>
          <a:spcPts val="0"/>
        </a:spcAft>
        <a:buClrTx/>
        <a:buSzTx/>
        <a:buFontTx/>
        <a:buNone/>
        <a:tabLst/>
        <a:defRPr b="0" baseline="0" cap="all" i="0" spc="0" strike="noStrike" sz="8700" u="none">
          <a:ln>
            <a:noFill/>
          </a:ln>
          <a:solidFill>
            <a:schemeClr val="accent1"/>
          </a:solidFill>
          <a:uFillTx/>
          <a:latin typeface="+mn-lt"/>
          <a:ea typeface="+mn-ea"/>
          <a:cs typeface="+mn-cs"/>
          <a:sym typeface="DIN Condensed"/>
        </a:defRPr>
      </a:lvl4pPr>
      <a:lvl5pPr marL="0" marR="0" indent="0" algn="l" defTabSz="825500" rtl="0" latinLnBrk="0">
        <a:lnSpc>
          <a:spcPct val="80000"/>
        </a:lnSpc>
        <a:spcBef>
          <a:spcPts val="3900"/>
        </a:spcBef>
        <a:spcAft>
          <a:spcPts val="0"/>
        </a:spcAft>
        <a:buClrTx/>
        <a:buSzTx/>
        <a:buFontTx/>
        <a:buNone/>
        <a:tabLst/>
        <a:defRPr b="0" baseline="0" cap="all" i="0" spc="0" strike="noStrike" sz="8700" u="none">
          <a:ln>
            <a:noFill/>
          </a:ln>
          <a:solidFill>
            <a:schemeClr val="accent1"/>
          </a:solidFill>
          <a:uFillTx/>
          <a:latin typeface="+mn-lt"/>
          <a:ea typeface="+mn-ea"/>
          <a:cs typeface="+mn-cs"/>
          <a:sym typeface="DIN Condensed"/>
        </a:defRPr>
      </a:lvl5pPr>
      <a:lvl6pPr marL="0" marR="0" indent="0" algn="l" defTabSz="825500" rtl="0" latinLnBrk="0">
        <a:lnSpc>
          <a:spcPct val="80000"/>
        </a:lnSpc>
        <a:spcBef>
          <a:spcPts val="3900"/>
        </a:spcBef>
        <a:spcAft>
          <a:spcPts val="0"/>
        </a:spcAft>
        <a:buClrTx/>
        <a:buSzTx/>
        <a:buFontTx/>
        <a:buNone/>
        <a:tabLst/>
        <a:defRPr b="0" baseline="0" cap="all" i="0" spc="0" strike="noStrike" sz="8700" u="none">
          <a:ln>
            <a:noFill/>
          </a:ln>
          <a:solidFill>
            <a:schemeClr val="accent1"/>
          </a:solidFill>
          <a:uFillTx/>
          <a:latin typeface="+mn-lt"/>
          <a:ea typeface="+mn-ea"/>
          <a:cs typeface="+mn-cs"/>
          <a:sym typeface="DIN Condensed"/>
        </a:defRPr>
      </a:lvl6pPr>
      <a:lvl7pPr marL="0" marR="0" indent="0" algn="l" defTabSz="825500" rtl="0" latinLnBrk="0">
        <a:lnSpc>
          <a:spcPct val="80000"/>
        </a:lnSpc>
        <a:spcBef>
          <a:spcPts val="3900"/>
        </a:spcBef>
        <a:spcAft>
          <a:spcPts val="0"/>
        </a:spcAft>
        <a:buClrTx/>
        <a:buSzTx/>
        <a:buFontTx/>
        <a:buNone/>
        <a:tabLst/>
        <a:defRPr b="0" baseline="0" cap="all" i="0" spc="0" strike="noStrike" sz="8700" u="none">
          <a:ln>
            <a:noFill/>
          </a:ln>
          <a:solidFill>
            <a:schemeClr val="accent1"/>
          </a:solidFill>
          <a:uFillTx/>
          <a:latin typeface="+mn-lt"/>
          <a:ea typeface="+mn-ea"/>
          <a:cs typeface="+mn-cs"/>
          <a:sym typeface="DIN Condensed"/>
        </a:defRPr>
      </a:lvl7pPr>
      <a:lvl8pPr marL="0" marR="0" indent="0" algn="l" defTabSz="825500" rtl="0" latinLnBrk="0">
        <a:lnSpc>
          <a:spcPct val="80000"/>
        </a:lnSpc>
        <a:spcBef>
          <a:spcPts val="3900"/>
        </a:spcBef>
        <a:spcAft>
          <a:spcPts val="0"/>
        </a:spcAft>
        <a:buClrTx/>
        <a:buSzTx/>
        <a:buFontTx/>
        <a:buNone/>
        <a:tabLst/>
        <a:defRPr b="0" baseline="0" cap="all" i="0" spc="0" strike="noStrike" sz="8700" u="none">
          <a:ln>
            <a:noFill/>
          </a:ln>
          <a:solidFill>
            <a:schemeClr val="accent1"/>
          </a:solidFill>
          <a:uFillTx/>
          <a:latin typeface="+mn-lt"/>
          <a:ea typeface="+mn-ea"/>
          <a:cs typeface="+mn-cs"/>
          <a:sym typeface="DIN Condensed"/>
        </a:defRPr>
      </a:lvl8pPr>
      <a:lvl9pPr marL="0" marR="0" indent="0" algn="l" defTabSz="825500" rtl="0" latinLnBrk="0">
        <a:lnSpc>
          <a:spcPct val="80000"/>
        </a:lnSpc>
        <a:spcBef>
          <a:spcPts val="3900"/>
        </a:spcBef>
        <a:spcAft>
          <a:spcPts val="0"/>
        </a:spcAft>
        <a:buClrTx/>
        <a:buSzTx/>
        <a:buFontTx/>
        <a:buNone/>
        <a:tabLst/>
        <a:defRPr b="0" baseline="0" cap="all" i="0" spc="0" strike="noStrike" sz="8700" u="none">
          <a:ln>
            <a:noFill/>
          </a:ln>
          <a:solidFill>
            <a:schemeClr val="accent1"/>
          </a:solidFill>
          <a:uFillTx/>
          <a:latin typeface="+mn-lt"/>
          <a:ea typeface="+mn-ea"/>
          <a:cs typeface="+mn-cs"/>
          <a:sym typeface="DIN Condensed"/>
        </a:defRPr>
      </a:lvl9pPr>
    </p:titleStyle>
    <p:bodyStyle>
      <a:lvl1pPr marL="635000" marR="0" indent="-635000" algn="l" defTabSz="825500" latinLnBrk="0">
        <a:lnSpc>
          <a:spcPct val="100000"/>
        </a:lnSpc>
        <a:spcBef>
          <a:spcPts val="3900"/>
        </a:spcBef>
        <a:spcAft>
          <a:spcPts val="0"/>
        </a:spcAft>
        <a:buClr>
          <a:schemeClr val="accent1">
            <a:satOff val="-4060"/>
          </a:schemeClr>
        </a:buClr>
        <a:buSzPct val="104999"/>
        <a:buFont typeface="Avenir Next"/>
        <a:buChar char="‣"/>
        <a:tabLst/>
        <a:defRPr b="0" baseline="0" cap="none" i="0" spc="0" strike="noStrike" sz="4800" u="none">
          <a:ln>
            <a:noFill/>
          </a:ln>
          <a:solidFill>
            <a:srgbClr val="838787"/>
          </a:solidFill>
          <a:uFillTx/>
          <a:latin typeface="Avenir Next Medium"/>
          <a:ea typeface="Avenir Next Medium"/>
          <a:cs typeface="Avenir Next Medium"/>
          <a:sym typeface="Avenir Next Medium"/>
        </a:defRPr>
      </a:lvl1pPr>
      <a:lvl2pPr marL="1270000" marR="0" indent="-635000" algn="l" defTabSz="825500" latinLnBrk="0">
        <a:lnSpc>
          <a:spcPct val="100000"/>
        </a:lnSpc>
        <a:spcBef>
          <a:spcPts val="3900"/>
        </a:spcBef>
        <a:spcAft>
          <a:spcPts val="0"/>
        </a:spcAft>
        <a:buClr>
          <a:schemeClr val="accent1">
            <a:satOff val="-4060"/>
          </a:schemeClr>
        </a:buClr>
        <a:buSzPct val="104999"/>
        <a:buFont typeface="Avenir Next"/>
        <a:buChar char="‣"/>
        <a:tabLst/>
        <a:defRPr b="0" baseline="0" cap="none" i="0" spc="0" strike="noStrike" sz="4800" u="none">
          <a:ln>
            <a:noFill/>
          </a:ln>
          <a:solidFill>
            <a:srgbClr val="838787"/>
          </a:solidFill>
          <a:uFillTx/>
          <a:latin typeface="Avenir Next Medium"/>
          <a:ea typeface="Avenir Next Medium"/>
          <a:cs typeface="Avenir Next Medium"/>
          <a:sym typeface="Avenir Next Medium"/>
        </a:defRPr>
      </a:lvl2pPr>
      <a:lvl3pPr marL="1905000" marR="0" indent="-635000" algn="l" defTabSz="825500" latinLnBrk="0">
        <a:lnSpc>
          <a:spcPct val="100000"/>
        </a:lnSpc>
        <a:spcBef>
          <a:spcPts val="3900"/>
        </a:spcBef>
        <a:spcAft>
          <a:spcPts val="0"/>
        </a:spcAft>
        <a:buClr>
          <a:schemeClr val="accent1">
            <a:satOff val="-4060"/>
          </a:schemeClr>
        </a:buClr>
        <a:buSzPct val="104999"/>
        <a:buFont typeface="Avenir Next"/>
        <a:buChar char="‣"/>
        <a:tabLst/>
        <a:defRPr b="0" baseline="0" cap="none" i="0" spc="0" strike="noStrike" sz="4800" u="none">
          <a:ln>
            <a:noFill/>
          </a:ln>
          <a:solidFill>
            <a:srgbClr val="838787"/>
          </a:solidFill>
          <a:uFillTx/>
          <a:latin typeface="Avenir Next Medium"/>
          <a:ea typeface="Avenir Next Medium"/>
          <a:cs typeface="Avenir Next Medium"/>
          <a:sym typeface="Avenir Next Medium"/>
        </a:defRPr>
      </a:lvl3pPr>
      <a:lvl4pPr marL="2540000" marR="0" indent="-635000" algn="l" defTabSz="825500" latinLnBrk="0">
        <a:lnSpc>
          <a:spcPct val="100000"/>
        </a:lnSpc>
        <a:spcBef>
          <a:spcPts val="3900"/>
        </a:spcBef>
        <a:spcAft>
          <a:spcPts val="0"/>
        </a:spcAft>
        <a:buClr>
          <a:schemeClr val="accent1">
            <a:satOff val="-4060"/>
          </a:schemeClr>
        </a:buClr>
        <a:buSzPct val="104999"/>
        <a:buFont typeface="Avenir Next"/>
        <a:buChar char="‣"/>
        <a:tabLst/>
        <a:defRPr b="0" baseline="0" cap="none" i="0" spc="0" strike="noStrike" sz="4800" u="none">
          <a:ln>
            <a:noFill/>
          </a:ln>
          <a:solidFill>
            <a:srgbClr val="838787"/>
          </a:solidFill>
          <a:uFillTx/>
          <a:latin typeface="Avenir Next Medium"/>
          <a:ea typeface="Avenir Next Medium"/>
          <a:cs typeface="Avenir Next Medium"/>
          <a:sym typeface="Avenir Next Medium"/>
        </a:defRPr>
      </a:lvl4pPr>
      <a:lvl5pPr marL="3175000" marR="0" indent="-635000" algn="l" defTabSz="825500" latinLnBrk="0">
        <a:lnSpc>
          <a:spcPct val="100000"/>
        </a:lnSpc>
        <a:spcBef>
          <a:spcPts val="3900"/>
        </a:spcBef>
        <a:spcAft>
          <a:spcPts val="0"/>
        </a:spcAft>
        <a:buClr>
          <a:schemeClr val="accent1">
            <a:satOff val="-4060"/>
          </a:schemeClr>
        </a:buClr>
        <a:buSzPct val="104999"/>
        <a:buFont typeface="Avenir Next"/>
        <a:buChar char="‣"/>
        <a:tabLst/>
        <a:defRPr b="0" baseline="0" cap="none" i="0" spc="0" strike="noStrike" sz="4800" u="none">
          <a:ln>
            <a:noFill/>
          </a:ln>
          <a:solidFill>
            <a:srgbClr val="838787"/>
          </a:solidFill>
          <a:uFillTx/>
          <a:latin typeface="Avenir Next Medium"/>
          <a:ea typeface="Avenir Next Medium"/>
          <a:cs typeface="Avenir Next Medium"/>
          <a:sym typeface="Avenir Next Medium"/>
        </a:defRPr>
      </a:lvl5pPr>
      <a:lvl6pPr marL="3810000" marR="0" indent="-635000" algn="l" defTabSz="825500" latinLnBrk="0">
        <a:lnSpc>
          <a:spcPct val="100000"/>
        </a:lnSpc>
        <a:spcBef>
          <a:spcPts val="3900"/>
        </a:spcBef>
        <a:spcAft>
          <a:spcPts val="0"/>
        </a:spcAft>
        <a:buClr>
          <a:schemeClr val="accent1">
            <a:satOff val="-4060"/>
          </a:schemeClr>
        </a:buClr>
        <a:buSzPct val="104999"/>
        <a:buFont typeface="Avenir Next"/>
        <a:buChar char="‣"/>
        <a:tabLst/>
        <a:defRPr b="0" baseline="0" cap="none" i="0" spc="0" strike="noStrike" sz="4800" u="none">
          <a:ln>
            <a:noFill/>
          </a:ln>
          <a:solidFill>
            <a:srgbClr val="838787"/>
          </a:solidFill>
          <a:uFillTx/>
          <a:latin typeface="Avenir Next Medium"/>
          <a:ea typeface="Avenir Next Medium"/>
          <a:cs typeface="Avenir Next Medium"/>
          <a:sym typeface="Avenir Next Medium"/>
        </a:defRPr>
      </a:lvl6pPr>
      <a:lvl7pPr marL="4445000" marR="0" indent="-635000" algn="l" defTabSz="825500" latinLnBrk="0">
        <a:lnSpc>
          <a:spcPct val="100000"/>
        </a:lnSpc>
        <a:spcBef>
          <a:spcPts val="3900"/>
        </a:spcBef>
        <a:spcAft>
          <a:spcPts val="0"/>
        </a:spcAft>
        <a:buClr>
          <a:schemeClr val="accent1">
            <a:satOff val="-4060"/>
          </a:schemeClr>
        </a:buClr>
        <a:buSzPct val="104999"/>
        <a:buFont typeface="Avenir Next"/>
        <a:buChar char="‣"/>
        <a:tabLst/>
        <a:defRPr b="0" baseline="0" cap="none" i="0" spc="0" strike="noStrike" sz="4800" u="none">
          <a:ln>
            <a:noFill/>
          </a:ln>
          <a:solidFill>
            <a:srgbClr val="838787"/>
          </a:solidFill>
          <a:uFillTx/>
          <a:latin typeface="Avenir Next Medium"/>
          <a:ea typeface="Avenir Next Medium"/>
          <a:cs typeface="Avenir Next Medium"/>
          <a:sym typeface="Avenir Next Medium"/>
        </a:defRPr>
      </a:lvl7pPr>
      <a:lvl8pPr marL="5080000" marR="0" indent="-635000" algn="l" defTabSz="825500" latinLnBrk="0">
        <a:lnSpc>
          <a:spcPct val="100000"/>
        </a:lnSpc>
        <a:spcBef>
          <a:spcPts val="3900"/>
        </a:spcBef>
        <a:spcAft>
          <a:spcPts val="0"/>
        </a:spcAft>
        <a:buClr>
          <a:schemeClr val="accent1">
            <a:satOff val="-4060"/>
          </a:schemeClr>
        </a:buClr>
        <a:buSzPct val="104999"/>
        <a:buFont typeface="Avenir Next"/>
        <a:buChar char="‣"/>
        <a:tabLst/>
        <a:defRPr b="0" baseline="0" cap="none" i="0" spc="0" strike="noStrike" sz="4800" u="none">
          <a:ln>
            <a:noFill/>
          </a:ln>
          <a:solidFill>
            <a:srgbClr val="838787"/>
          </a:solidFill>
          <a:uFillTx/>
          <a:latin typeface="Avenir Next Medium"/>
          <a:ea typeface="Avenir Next Medium"/>
          <a:cs typeface="Avenir Next Medium"/>
          <a:sym typeface="Avenir Next Medium"/>
        </a:defRPr>
      </a:lvl8pPr>
      <a:lvl9pPr marL="5715000" marR="0" indent="-635000" algn="l" defTabSz="825500" latinLnBrk="0">
        <a:lnSpc>
          <a:spcPct val="100000"/>
        </a:lnSpc>
        <a:spcBef>
          <a:spcPts val="3900"/>
        </a:spcBef>
        <a:spcAft>
          <a:spcPts val="0"/>
        </a:spcAft>
        <a:buClr>
          <a:schemeClr val="accent1">
            <a:satOff val="-4060"/>
          </a:schemeClr>
        </a:buClr>
        <a:buSzPct val="104999"/>
        <a:buFont typeface="Avenir Next"/>
        <a:buChar char="‣"/>
        <a:tabLst/>
        <a:defRPr b="0" baseline="0" cap="none" i="0" spc="0" strike="noStrike" sz="4800" u="none">
          <a:ln>
            <a:noFill/>
          </a:ln>
          <a:solidFill>
            <a:srgbClr val="838787"/>
          </a:solidFill>
          <a:uFillTx/>
          <a:latin typeface="Avenir Next Medium"/>
          <a:ea typeface="Avenir Next Medium"/>
          <a:cs typeface="Avenir Next Medium"/>
          <a:sym typeface="Avenir Next Medium"/>
        </a:defRPr>
      </a:lvl9pPr>
    </p:bodyStyle>
    <p:otherStyle>
      <a:lvl1pPr marL="0" marR="0" indent="0" algn="r" defTabSz="825500" latinLnBrk="0">
        <a:lnSpc>
          <a:spcPct val="80000"/>
        </a:lnSpc>
        <a:spcBef>
          <a:spcPts val="0"/>
        </a:spcBef>
        <a:spcAft>
          <a:spcPts val="0"/>
        </a:spcAft>
        <a:buClrTx/>
        <a:buSzTx/>
        <a:buFontTx/>
        <a:buNone/>
        <a:tabLst/>
        <a:defRPr b="0" baseline="0" cap="none" i="0" spc="0" strike="noStrike" sz="3600" u="none">
          <a:ln>
            <a:noFill/>
          </a:ln>
          <a:solidFill>
            <a:schemeClr val="tx1"/>
          </a:solidFill>
          <a:uFillTx/>
          <a:latin typeface="+mn-lt"/>
          <a:ea typeface="+mn-ea"/>
          <a:cs typeface="+mn-cs"/>
          <a:sym typeface="DIN Alternate"/>
        </a:defRPr>
      </a:lvl1pPr>
      <a:lvl2pPr marL="0" marR="0" indent="228600" algn="r" defTabSz="825500" latinLnBrk="0">
        <a:lnSpc>
          <a:spcPct val="80000"/>
        </a:lnSpc>
        <a:spcBef>
          <a:spcPts val="0"/>
        </a:spcBef>
        <a:spcAft>
          <a:spcPts val="0"/>
        </a:spcAft>
        <a:buClrTx/>
        <a:buSzTx/>
        <a:buFontTx/>
        <a:buNone/>
        <a:tabLst/>
        <a:defRPr b="0" baseline="0" cap="none" i="0" spc="0" strike="noStrike" sz="3600" u="none">
          <a:ln>
            <a:noFill/>
          </a:ln>
          <a:solidFill>
            <a:schemeClr val="tx1"/>
          </a:solidFill>
          <a:uFillTx/>
          <a:latin typeface="+mn-lt"/>
          <a:ea typeface="+mn-ea"/>
          <a:cs typeface="+mn-cs"/>
          <a:sym typeface="DIN Alternate"/>
        </a:defRPr>
      </a:lvl2pPr>
      <a:lvl3pPr marL="0" marR="0" indent="457200" algn="r" defTabSz="825500" latinLnBrk="0">
        <a:lnSpc>
          <a:spcPct val="80000"/>
        </a:lnSpc>
        <a:spcBef>
          <a:spcPts val="0"/>
        </a:spcBef>
        <a:spcAft>
          <a:spcPts val="0"/>
        </a:spcAft>
        <a:buClrTx/>
        <a:buSzTx/>
        <a:buFontTx/>
        <a:buNone/>
        <a:tabLst/>
        <a:defRPr b="0" baseline="0" cap="none" i="0" spc="0" strike="noStrike" sz="3600" u="none">
          <a:ln>
            <a:noFill/>
          </a:ln>
          <a:solidFill>
            <a:schemeClr val="tx1"/>
          </a:solidFill>
          <a:uFillTx/>
          <a:latin typeface="+mn-lt"/>
          <a:ea typeface="+mn-ea"/>
          <a:cs typeface="+mn-cs"/>
          <a:sym typeface="DIN Alternate"/>
        </a:defRPr>
      </a:lvl3pPr>
      <a:lvl4pPr marL="0" marR="0" indent="685800" algn="r" defTabSz="825500" latinLnBrk="0">
        <a:lnSpc>
          <a:spcPct val="80000"/>
        </a:lnSpc>
        <a:spcBef>
          <a:spcPts val="0"/>
        </a:spcBef>
        <a:spcAft>
          <a:spcPts val="0"/>
        </a:spcAft>
        <a:buClrTx/>
        <a:buSzTx/>
        <a:buFontTx/>
        <a:buNone/>
        <a:tabLst/>
        <a:defRPr b="0" baseline="0" cap="none" i="0" spc="0" strike="noStrike" sz="3600" u="none">
          <a:ln>
            <a:noFill/>
          </a:ln>
          <a:solidFill>
            <a:schemeClr val="tx1"/>
          </a:solidFill>
          <a:uFillTx/>
          <a:latin typeface="+mn-lt"/>
          <a:ea typeface="+mn-ea"/>
          <a:cs typeface="+mn-cs"/>
          <a:sym typeface="DIN Alternate"/>
        </a:defRPr>
      </a:lvl4pPr>
      <a:lvl5pPr marL="0" marR="0" indent="914400" algn="r" defTabSz="825500" latinLnBrk="0">
        <a:lnSpc>
          <a:spcPct val="80000"/>
        </a:lnSpc>
        <a:spcBef>
          <a:spcPts val="0"/>
        </a:spcBef>
        <a:spcAft>
          <a:spcPts val="0"/>
        </a:spcAft>
        <a:buClrTx/>
        <a:buSzTx/>
        <a:buFontTx/>
        <a:buNone/>
        <a:tabLst/>
        <a:defRPr b="0" baseline="0" cap="none" i="0" spc="0" strike="noStrike" sz="3600" u="none">
          <a:ln>
            <a:noFill/>
          </a:ln>
          <a:solidFill>
            <a:schemeClr val="tx1"/>
          </a:solidFill>
          <a:uFillTx/>
          <a:latin typeface="+mn-lt"/>
          <a:ea typeface="+mn-ea"/>
          <a:cs typeface="+mn-cs"/>
          <a:sym typeface="DIN Alternate"/>
        </a:defRPr>
      </a:lvl5pPr>
      <a:lvl6pPr marL="0" marR="0" indent="1143000" algn="r" defTabSz="825500" latinLnBrk="0">
        <a:lnSpc>
          <a:spcPct val="80000"/>
        </a:lnSpc>
        <a:spcBef>
          <a:spcPts val="0"/>
        </a:spcBef>
        <a:spcAft>
          <a:spcPts val="0"/>
        </a:spcAft>
        <a:buClrTx/>
        <a:buSzTx/>
        <a:buFontTx/>
        <a:buNone/>
        <a:tabLst/>
        <a:defRPr b="0" baseline="0" cap="none" i="0" spc="0" strike="noStrike" sz="3600" u="none">
          <a:ln>
            <a:noFill/>
          </a:ln>
          <a:solidFill>
            <a:schemeClr val="tx1"/>
          </a:solidFill>
          <a:uFillTx/>
          <a:latin typeface="+mn-lt"/>
          <a:ea typeface="+mn-ea"/>
          <a:cs typeface="+mn-cs"/>
          <a:sym typeface="DIN Alternate"/>
        </a:defRPr>
      </a:lvl6pPr>
      <a:lvl7pPr marL="0" marR="0" indent="1371600" algn="r" defTabSz="825500" latinLnBrk="0">
        <a:lnSpc>
          <a:spcPct val="80000"/>
        </a:lnSpc>
        <a:spcBef>
          <a:spcPts val="0"/>
        </a:spcBef>
        <a:spcAft>
          <a:spcPts val="0"/>
        </a:spcAft>
        <a:buClrTx/>
        <a:buSzTx/>
        <a:buFontTx/>
        <a:buNone/>
        <a:tabLst/>
        <a:defRPr b="0" baseline="0" cap="none" i="0" spc="0" strike="noStrike" sz="3600" u="none">
          <a:ln>
            <a:noFill/>
          </a:ln>
          <a:solidFill>
            <a:schemeClr val="tx1"/>
          </a:solidFill>
          <a:uFillTx/>
          <a:latin typeface="+mn-lt"/>
          <a:ea typeface="+mn-ea"/>
          <a:cs typeface="+mn-cs"/>
          <a:sym typeface="DIN Alternate"/>
        </a:defRPr>
      </a:lvl7pPr>
      <a:lvl8pPr marL="0" marR="0" indent="1600200" algn="r" defTabSz="825500" latinLnBrk="0">
        <a:lnSpc>
          <a:spcPct val="80000"/>
        </a:lnSpc>
        <a:spcBef>
          <a:spcPts val="0"/>
        </a:spcBef>
        <a:spcAft>
          <a:spcPts val="0"/>
        </a:spcAft>
        <a:buClrTx/>
        <a:buSzTx/>
        <a:buFontTx/>
        <a:buNone/>
        <a:tabLst/>
        <a:defRPr b="0" baseline="0" cap="none" i="0" spc="0" strike="noStrike" sz="3600" u="none">
          <a:ln>
            <a:noFill/>
          </a:ln>
          <a:solidFill>
            <a:schemeClr val="tx1"/>
          </a:solidFill>
          <a:uFillTx/>
          <a:latin typeface="+mn-lt"/>
          <a:ea typeface="+mn-ea"/>
          <a:cs typeface="+mn-cs"/>
          <a:sym typeface="DIN Alternate"/>
        </a:defRPr>
      </a:lvl8pPr>
      <a:lvl9pPr marL="0" marR="0" indent="1828800" algn="r" defTabSz="825500" latinLnBrk="0">
        <a:lnSpc>
          <a:spcPct val="80000"/>
        </a:lnSpc>
        <a:spcBef>
          <a:spcPts val="0"/>
        </a:spcBef>
        <a:spcAft>
          <a:spcPts val="0"/>
        </a:spcAft>
        <a:buClrTx/>
        <a:buSzTx/>
        <a:buFontTx/>
        <a:buNone/>
        <a:tabLst/>
        <a:defRPr b="0" baseline="0" cap="none" i="0" spc="0" strike="noStrike" sz="3600" u="none">
          <a:ln>
            <a:noFill/>
          </a:ln>
          <a:solidFill>
            <a:schemeClr val="tx1"/>
          </a:solidFill>
          <a:uFillTx/>
          <a:latin typeface="+mn-lt"/>
          <a:ea typeface="+mn-ea"/>
          <a:cs typeface="+mn-cs"/>
          <a:sym typeface="DIN Alternat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www.theguardian.com/theguardian/2017/apr/01/fake-news-the-best-and-worst-april-fools-day-stories" TargetMode="External"/><Relationship Id="rId3" Type="http://schemas.openxmlformats.org/officeDocument/2006/relationships/hyperlink" Target="https://www.theguardian.com/media/2014/apr/01/april-fools-jokes-2014-best-web"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jfix.github.io/cover-image-position/"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jfix.github.io/040119/" TargetMode="External"/><Relationship Id="rId3" Type="http://schemas.openxmlformats.org/officeDocument/2006/relationships/hyperlink" Target="https://www.wikiwand.com/en/KISS_principle" TargetMode="External"/><Relationship Id="rId4" Type="http://schemas.openxmlformats.org/officeDocument/2006/relationships/hyperlink" Target="https://www.wikiwand.com/en/Rickrolling"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OECD.org" TargetMode="External"/><Relationship Id="rId3" Type="http://schemas.openxmlformats.org/officeDocument/2006/relationships/hyperlink" Target="https://www.facebook.com/help/389849807718635" TargetMode="External"/><Relationship Id="rId4" Type="http://schemas.openxmlformats.org/officeDocument/2006/relationships/hyperlink" Target="https://blog.hootsuite.com/how-to-schedule-tweets/" TargetMode="External"/><Relationship Id="rId5" Type="http://schemas.openxmlformats.org/officeDocument/2006/relationships/hyperlink" Target="https://www.linkedin.com/pulse/how-schedule-posts-linkedin-free-max-bradley/"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April1st@OECD"/>
          <p:cNvSpPr txBox="1"/>
          <p:nvPr>
            <p:ph type="ctrTitle"/>
          </p:nvPr>
        </p:nvSpPr>
        <p:spPr>
          <a:prstGeom prst="rect">
            <a:avLst/>
          </a:prstGeom>
        </p:spPr>
        <p:txBody>
          <a:bodyPr/>
          <a:lstStyle>
            <a:lvl1pPr defTabSz="792479">
              <a:defRPr sz="29088"/>
            </a:lvl1pPr>
          </a:lstStyle>
          <a:p>
            <a:pPr/>
            <a:r>
              <a:t>April1st@OECD</a:t>
            </a:r>
          </a:p>
        </p:txBody>
      </p:sp>
      <p:sp>
        <p:nvSpPr>
          <p:cNvPr id="167" name="A mini campaign"/>
          <p:cNvSpPr txBox="1"/>
          <p:nvPr>
            <p:ph type="subTitle" sz="quarter" idx="1"/>
          </p:nvPr>
        </p:nvSpPr>
        <p:spPr>
          <a:prstGeom prst="rect">
            <a:avLst/>
          </a:prstGeom>
        </p:spPr>
        <p:txBody>
          <a:bodyPr/>
          <a:lstStyle/>
          <a:p>
            <a:pPr/>
            <a:r>
              <a:t>A mini campaign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Text"/>
          <p:cNvSpPr txBox="1"/>
          <p:nvPr>
            <p:ph type="body" idx="13"/>
          </p:nvPr>
        </p:nvSpPr>
        <p:spPr>
          <a:prstGeom prst="rect">
            <a:avLst/>
          </a:prstGeom>
        </p:spPr>
        <p:txBody>
          <a:bodyPr/>
          <a:lstStyle/>
          <a:p>
            <a:pPr/>
          </a:p>
        </p:txBody>
      </p:sp>
      <p:sp>
        <p:nvSpPr>
          <p:cNvPr id="207" name="HOW? - User Journeys"/>
          <p:cNvSpPr txBox="1"/>
          <p:nvPr>
            <p:ph type="title"/>
          </p:nvPr>
        </p:nvSpPr>
        <p:spPr>
          <a:prstGeom prst="rect">
            <a:avLst/>
          </a:prstGeom>
        </p:spPr>
        <p:txBody>
          <a:bodyPr/>
          <a:lstStyle>
            <a:lvl1pPr defTabSz="685165">
              <a:spcBef>
                <a:spcPts val="3200"/>
              </a:spcBef>
              <a:defRPr sz="7221"/>
            </a:lvl1pPr>
          </a:lstStyle>
          <a:p>
            <a:pPr/>
            <a:r>
              <a:t>HOW? - User Journeys</a:t>
            </a:r>
          </a:p>
        </p:txBody>
      </p:sp>
      <p:sp>
        <p:nvSpPr>
          <p:cNvPr id="208" name="All vectors have one, sometimes two covers, some intriguing text for each, and a link (the cover itself should also be clickable)…"/>
          <p:cNvSpPr txBox="1"/>
          <p:nvPr>
            <p:ph type="body" idx="1"/>
          </p:nvPr>
        </p:nvSpPr>
        <p:spPr>
          <a:prstGeom prst="rect">
            <a:avLst/>
          </a:prstGeom>
        </p:spPr>
        <p:txBody>
          <a:bodyPr/>
          <a:lstStyle/>
          <a:p>
            <a:pPr marL="596900" indent="-596900" defTabSz="775969">
              <a:spcBef>
                <a:spcPts val="3600"/>
              </a:spcBef>
              <a:defRPr sz="4512"/>
            </a:pPr>
            <a:r>
              <a:t>All vectors have one, sometimes two covers, some intriguing text for each, and a link (the cover itself should also be clickable)</a:t>
            </a:r>
          </a:p>
          <a:p>
            <a:pPr marL="596900" indent="-596900" defTabSz="775969">
              <a:spcBef>
                <a:spcPts val="3600"/>
              </a:spcBef>
              <a:defRPr sz="4512"/>
            </a:pPr>
            <a:r>
              <a:t>People click (hopefully) and</a:t>
            </a:r>
          </a:p>
          <a:p>
            <a:pPr lvl="1" marL="1193800" indent="-596900" defTabSz="775969">
              <a:spcBef>
                <a:spcPts val="3600"/>
              </a:spcBef>
              <a:defRPr sz="4512"/>
            </a:pPr>
            <a:r>
              <a:t>In most cases, people will end up directly on the </a:t>
            </a:r>
            <a:r>
              <a:rPr b="1">
                <a:latin typeface="Avenir Next"/>
                <a:ea typeface="Avenir Next"/>
                <a:cs typeface="Avenir Next"/>
                <a:sym typeface="Avenir Next"/>
              </a:rPr>
              <a:t>April Fools</a:t>
            </a:r>
            <a:r>
              <a:t> page</a:t>
            </a:r>
          </a:p>
          <a:p>
            <a:pPr lvl="1" marL="1193800" indent="-596900" defTabSz="775969">
              <a:spcBef>
                <a:spcPts val="3600"/>
              </a:spcBef>
              <a:defRPr sz="4512"/>
            </a:pPr>
            <a:r>
              <a:t>In the case of the </a:t>
            </a:r>
            <a:r>
              <a:rPr b="1">
                <a:latin typeface="Avenir Next"/>
                <a:ea typeface="Avenir Next"/>
                <a:cs typeface="Avenir Next"/>
                <a:sym typeface="Avenir Next"/>
              </a:rPr>
              <a:t>Fruits and Vegetable Interactive Edition</a:t>
            </a:r>
            <a:r>
              <a:t>, people will first go to a themed memory game (using photos from Fruits and Vegetable publications); once solved, or when abandoned people will end up on the </a:t>
            </a:r>
            <a:r>
              <a:rPr b="1">
                <a:latin typeface="Avenir Next"/>
                <a:ea typeface="Avenir Next"/>
                <a:cs typeface="Avenir Next"/>
                <a:sym typeface="Avenir Next"/>
              </a:rPr>
              <a:t>April Fools</a:t>
            </a:r>
            <a:r>
              <a:t> page</a:t>
            </a:r>
          </a:p>
          <a:p>
            <a:pPr marL="596900" indent="-596900" defTabSz="775969">
              <a:spcBef>
                <a:spcPts val="3600"/>
              </a:spcBef>
              <a:defRPr sz="4512"/>
            </a:pPr>
            <a:r>
              <a:rPr b="1">
                <a:latin typeface="Avenir Next"/>
                <a:ea typeface="Avenir Next"/>
                <a:cs typeface="Avenir Next"/>
                <a:sym typeface="Avenir Next"/>
              </a:rPr>
              <a:t>Mobile use</a:t>
            </a:r>
            <a:r>
              <a:t> fully supported</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Text"/>
          <p:cNvSpPr txBox="1"/>
          <p:nvPr>
            <p:ph type="body" idx="13"/>
          </p:nvPr>
        </p:nvSpPr>
        <p:spPr>
          <a:prstGeom prst="rect">
            <a:avLst/>
          </a:prstGeom>
        </p:spPr>
        <p:txBody>
          <a:bodyPr/>
          <a:lstStyle/>
          <a:p>
            <a:pPr/>
          </a:p>
        </p:txBody>
      </p:sp>
      <p:sp>
        <p:nvSpPr>
          <p:cNvPr id="211" name="Interstitial - memory game"/>
          <p:cNvSpPr txBox="1"/>
          <p:nvPr>
            <p:ph type="title"/>
          </p:nvPr>
        </p:nvSpPr>
        <p:spPr>
          <a:prstGeom prst="rect">
            <a:avLst/>
          </a:prstGeom>
        </p:spPr>
        <p:txBody>
          <a:bodyPr/>
          <a:lstStyle>
            <a:lvl1pPr defTabSz="685165">
              <a:spcBef>
                <a:spcPts val="3200"/>
              </a:spcBef>
              <a:defRPr sz="7221"/>
            </a:lvl1pPr>
          </a:lstStyle>
          <a:p>
            <a:pPr/>
            <a:r>
              <a:t>Interstitial - memory game</a:t>
            </a:r>
          </a:p>
        </p:txBody>
      </p:sp>
      <p:sp>
        <p:nvSpPr>
          <p:cNvPr id="212" name="Only for Fruit and Vegetables edition…"/>
          <p:cNvSpPr txBox="1"/>
          <p:nvPr>
            <p:ph type="body" idx="1"/>
          </p:nvPr>
        </p:nvSpPr>
        <p:spPr>
          <a:prstGeom prst="rect">
            <a:avLst/>
          </a:prstGeom>
        </p:spPr>
        <p:txBody>
          <a:bodyPr/>
          <a:lstStyle/>
          <a:p>
            <a:pPr/>
            <a:r>
              <a:t>Only for Fruit and Vegetables edition</a:t>
            </a:r>
          </a:p>
          <a:p>
            <a:pPr/>
            <a:r>
              <a:t>Optional, user can bail out</a:t>
            </a:r>
          </a:p>
          <a:p>
            <a:pPr/>
            <a:r>
              <a:t>Also linked to from target page</a:t>
            </a:r>
          </a:p>
        </p:txBody>
      </p:sp>
      <p:pic>
        <p:nvPicPr>
          <p:cNvPr id="213" name="Screenshot 2019-02-09 at 00.20.40.png" descr="Screenshot 2019-02-09 at 00.20.40.png"/>
          <p:cNvPicPr>
            <a:picLocks noChangeAspect="1"/>
          </p:cNvPicPr>
          <p:nvPr/>
        </p:nvPicPr>
        <p:blipFill>
          <a:blip r:embed="rId2">
            <a:extLst/>
          </a:blip>
          <a:stretch>
            <a:fillRect/>
          </a:stretch>
        </p:blipFill>
        <p:spPr>
          <a:xfrm>
            <a:off x="11970809" y="1841351"/>
            <a:ext cx="11976101" cy="115570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1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3" grpId="1"/>
    </p:bld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Text"/>
          <p:cNvSpPr txBox="1"/>
          <p:nvPr>
            <p:ph type="body" idx="13"/>
          </p:nvPr>
        </p:nvSpPr>
        <p:spPr>
          <a:prstGeom prst="rect">
            <a:avLst/>
          </a:prstGeom>
        </p:spPr>
        <p:txBody>
          <a:bodyPr/>
          <a:lstStyle/>
          <a:p>
            <a:pPr/>
          </a:p>
        </p:txBody>
      </p:sp>
      <p:sp>
        <p:nvSpPr>
          <p:cNvPr id="216" name="Success and how to measure it"/>
          <p:cNvSpPr txBox="1"/>
          <p:nvPr>
            <p:ph type="title"/>
          </p:nvPr>
        </p:nvSpPr>
        <p:spPr>
          <a:prstGeom prst="rect">
            <a:avLst/>
          </a:prstGeom>
        </p:spPr>
        <p:txBody>
          <a:bodyPr/>
          <a:lstStyle/>
          <a:p>
            <a:pPr lvl="1" defTabSz="685165">
              <a:spcBef>
                <a:spcPts val="3200"/>
              </a:spcBef>
              <a:defRPr sz="7221"/>
            </a:pPr>
            <a:r>
              <a:t>Success and how to measure it</a:t>
            </a:r>
          </a:p>
        </p:txBody>
      </p:sp>
      <p:sp>
        <p:nvSpPr>
          <p:cNvPr id="217" name="Retweets, Likes, Shares, Google Analytics, any other channels (email, calls?)…"/>
          <p:cNvSpPr txBox="1"/>
          <p:nvPr>
            <p:ph type="body" idx="1"/>
          </p:nvPr>
        </p:nvSpPr>
        <p:spPr>
          <a:prstGeom prst="rect">
            <a:avLst/>
          </a:prstGeom>
        </p:spPr>
        <p:txBody>
          <a:bodyPr/>
          <a:lstStyle/>
          <a:p>
            <a:pPr/>
            <a:r>
              <a:t>Retweets, Likes, Shares, Google Analytics, any other channels (email, calls?)</a:t>
            </a:r>
          </a:p>
          <a:p>
            <a:pPr/>
            <a:r>
              <a:t>Potentially an uptick for the six DOIs on that day (via UsageStat)</a:t>
            </a:r>
          </a:p>
          <a:p>
            <a:pPr/>
            <a:r>
              <a:t>On the page itself: just basic GA using the usual parameters</a:t>
            </a:r>
          </a:p>
          <a:p>
            <a:pPr lvl="1"/>
            <a:r>
              <a:t>utm_source: one of </a:t>
            </a:r>
            <a:r>
              <a:rPr b="1">
                <a:latin typeface="Courier New"/>
                <a:ea typeface="Courier New"/>
                <a:cs typeface="Courier New"/>
                <a:sym typeface="Courier New"/>
              </a:rPr>
              <a:t>twitter</a:t>
            </a:r>
            <a:r>
              <a:t>, </a:t>
            </a:r>
            <a:r>
              <a:rPr b="1">
                <a:latin typeface="Courier New"/>
                <a:ea typeface="Courier New"/>
                <a:cs typeface="Courier New"/>
                <a:sym typeface="Courier New"/>
              </a:rPr>
              <a:t>facebook</a:t>
            </a:r>
            <a:r>
              <a:t>, </a:t>
            </a:r>
            <a:r>
              <a:rPr b="1">
                <a:latin typeface="Courier New"/>
                <a:ea typeface="Courier New"/>
                <a:cs typeface="Courier New"/>
                <a:sym typeface="Courier New"/>
              </a:rPr>
              <a:t>oecdorg</a:t>
            </a:r>
            <a:r>
              <a:t>, </a:t>
            </a:r>
            <a:r>
              <a:rPr b="1">
                <a:latin typeface="Courier New"/>
                <a:ea typeface="Courier New"/>
                <a:cs typeface="Courier New"/>
                <a:sym typeface="Courier New"/>
              </a:rPr>
              <a:t>ilibrary</a:t>
            </a:r>
            <a:r>
              <a:t>, </a:t>
            </a:r>
            <a:r>
              <a:rPr b="1">
                <a:latin typeface="Courier New"/>
                <a:ea typeface="Courier New"/>
                <a:cs typeface="Courier New"/>
                <a:sym typeface="Courier New"/>
              </a:rPr>
              <a:t>newsletter</a:t>
            </a:r>
            <a:r>
              <a:t>, </a:t>
            </a:r>
            <a:r>
              <a:rPr b="1">
                <a:latin typeface="Courier New"/>
                <a:ea typeface="Courier New"/>
                <a:cs typeface="Courier New"/>
                <a:sym typeface="Courier New"/>
              </a:rPr>
              <a:t>pressrelease</a:t>
            </a:r>
            <a:endParaRPr b="1">
              <a:latin typeface="Courier New"/>
              <a:ea typeface="Courier New"/>
              <a:cs typeface="Courier New"/>
              <a:sym typeface="Courier New"/>
            </a:endParaRPr>
          </a:p>
          <a:p>
            <a:pPr lvl="1"/>
            <a:r>
              <a:t>utm_medium: one of </a:t>
            </a:r>
            <a:r>
              <a:rPr>
                <a:latin typeface="Courier New"/>
                <a:ea typeface="Courier New"/>
                <a:cs typeface="Courier New"/>
                <a:sym typeface="Courier New"/>
              </a:rPr>
              <a:t>cover</a:t>
            </a:r>
            <a:r>
              <a:t>, </a:t>
            </a:r>
            <a:r>
              <a:rPr>
                <a:latin typeface="Courier New"/>
                <a:ea typeface="Courier New"/>
                <a:cs typeface="Courier New"/>
                <a:sym typeface="Courier New"/>
              </a:rPr>
              <a:t>link</a:t>
            </a:r>
            <a:r>
              <a:t>, </a:t>
            </a:r>
            <a:r>
              <a:rPr>
                <a:latin typeface="Courier New"/>
                <a:ea typeface="Courier New"/>
                <a:cs typeface="Courier New"/>
                <a:sym typeface="Courier New"/>
              </a:rPr>
              <a:t>button</a:t>
            </a:r>
            <a:r>
              <a:t> </a:t>
            </a:r>
          </a:p>
          <a:p>
            <a:pPr lvl="1"/>
            <a:r>
              <a:t>utm_campaign: 010419</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Text"/>
          <p:cNvSpPr txBox="1"/>
          <p:nvPr>
            <p:ph type="body" idx="13"/>
          </p:nvPr>
        </p:nvSpPr>
        <p:spPr>
          <a:prstGeom prst="rect">
            <a:avLst/>
          </a:prstGeom>
        </p:spPr>
        <p:txBody>
          <a:bodyPr/>
          <a:lstStyle/>
          <a:p>
            <a:pPr/>
          </a:p>
        </p:txBody>
      </p:sp>
      <p:sp>
        <p:nvSpPr>
          <p:cNvPr id="220" name="Limitations"/>
          <p:cNvSpPr txBox="1"/>
          <p:nvPr>
            <p:ph type="title"/>
          </p:nvPr>
        </p:nvSpPr>
        <p:spPr>
          <a:prstGeom prst="rect">
            <a:avLst/>
          </a:prstGeom>
        </p:spPr>
        <p:txBody>
          <a:bodyPr/>
          <a:lstStyle/>
          <a:p>
            <a:pPr lvl="1" defTabSz="685165">
              <a:spcBef>
                <a:spcPts val="3200"/>
              </a:spcBef>
              <a:defRPr sz="7221"/>
            </a:pPr>
            <a:r>
              <a:t>Limitations</a:t>
            </a:r>
          </a:p>
        </p:txBody>
      </p:sp>
      <p:sp>
        <p:nvSpPr>
          <p:cNvPr id="221" name="English only (minimal effort)…"/>
          <p:cNvSpPr txBox="1"/>
          <p:nvPr>
            <p:ph type="body" idx="1"/>
          </p:nvPr>
        </p:nvSpPr>
        <p:spPr>
          <a:prstGeom prst="rect">
            <a:avLst/>
          </a:prstGeom>
        </p:spPr>
        <p:txBody>
          <a:bodyPr/>
          <a:lstStyle/>
          <a:p>
            <a:pPr/>
            <a:r>
              <a:t>English only (minimal effort)</a:t>
            </a:r>
          </a:p>
          <a:p>
            <a:pPr/>
            <a:r>
              <a:t>Ephemeral page (no archiving)</a:t>
            </a:r>
          </a:p>
          <a:p>
            <a:pPr/>
            <a:r>
              <a:t>No integration with </a:t>
            </a:r>
            <a:r>
              <a:rPr b="1">
                <a:latin typeface="Avenir Next"/>
                <a:ea typeface="Avenir Next"/>
                <a:cs typeface="Avenir Next"/>
                <a:sym typeface="Avenir Next"/>
              </a:rPr>
              <a:t>OECD.org/T4</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Text"/>
          <p:cNvSpPr txBox="1"/>
          <p:nvPr>
            <p:ph type="body" idx="13"/>
          </p:nvPr>
        </p:nvSpPr>
        <p:spPr>
          <a:prstGeom prst="rect">
            <a:avLst/>
          </a:prstGeom>
        </p:spPr>
        <p:txBody>
          <a:bodyPr/>
          <a:lstStyle/>
          <a:p>
            <a:pPr/>
          </a:p>
        </p:txBody>
      </p:sp>
      <p:sp>
        <p:nvSpPr>
          <p:cNvPr id="170" name="WHY?"/>
          <p:cNvSpPr txBox="1"/>
          <p:nvPr>
            <p:ph type="title"/>
          </p:nvPr>
        </p:nvSpPr>
        <p:spPr>
          <a:prstGeom prst="rect">
            <a:avLst/>
          </a:prstGeom>
        </p:spPr>
        <p:txBody>
          <a:bodyPr/>
          <a:lstStyle>
            <a:lvl1pPr defTabSz="685165">
              <a:spcBef>
                <a:spcPts val="3200"/>
              </a:spcBef>
              <a:defRPr sz="7221"/>
            </a:lvl1pPr>
          </a:lstStyle>
          <a:p>
            <a:pPr/>
            <a:r>
              <a:t>WHY?</a:t>
            </a:r>
          </a:p>
        </p:txBody>
      </p:sp>
      <p:sp>
        <p:nvSpPr>
          <p:cNvPr id="171" name="Prove OECD can be funny and light-hearted, yet serious about issues that count…"/>
          <p:cNvSpPr txBox="1"/>
          <p:nvPr>
            <p:ph type="body" idx="1"/>
          </p:nvPr>
        </p:nvSpPr>
        <p:spPr>
          <a:prstGeom prst="rect">
            <a:avLst/>
          </a:prstGeom>
        </p:spPr>
        <p:txBody>
          <a:bodyPr/>
          <a:lstStyle/>
          <a:p>
            <a:pPr marL="596900" indent="-596900" defTabSz="775969">
              <a:spcBef>
                <a:spcPts val="3600"/>
              </a:spcBef>
              <a:defRPr sz="4512"/>
            </a:pPr>
            <a:r>
              <a:t>Prove OECD can be funny and light-hearted, yet serious about issues that count</a:t>
            </a:r>
          </a:p>
          <a:p>
            <a:pPr marL="596900" indent="-596900" defTabSz="775969">
              <a:spcBef>
                <a:spcPts val="3600"/>
              </a:spcBef>
              <a:defRPr sz="4512"/>
            </a:pPr>
            <a:r>
              <a:t>Show 🔥!</a:t>
            </a:r>
          </a:p>
          <a:p>
            <a:pPr marL="596900" indent="-596900" defTabSz="775969">
              <a:spcBef>
                <a:spcPts val="3600"/>
              </a:spcBef>
              <a:defRPr sz="4512"/>
            </a:pPr>
            <a:r>
              <a:t>Appeal to the general Internet public (remember the 15/25 age group? Millennials!)</a:t>
            </a:r>
          </a:p>
          <a:p>
            <a:pPr marL="596900" indent="-596900" defTabSz="775969">
              <a:spcBef>
                <a:spcPts val="3600"/>
              </a:spcBef>
              <a:defRPr sz="4512"/>
            </a:pPr>
            <a:r>
              <a:t>Link OECD to an event that many can relate to (in the Western hemisphere at least)</a:t>
            </a:r>
          </a:p>
          <a:p>
            <a:pPr marL="596900" indent="-596900" defTabSz="775969">
              <a:spcBef>
                <a:spcPts val="3600"/>
              </a:spcBef>
              <a:defRPr sz="4512"/>
            </a:pPr>
            <a:r>
              <a:t>Showcase lesser known as well as well-known areas of OECD work</a:t>
            </a:r>
          </a:p>
          <a:p>
            <a:pPr marL="596900" indent="-596900" defTabSz="775969">
              <a:spcBef>
                <a:spcPts val="3600"/>
              </a:spcBef>
              <a:defRPr sz="4512"/>
            </a:pPr>
            <a:r>
              <a:t>Start a tradition?</a:t>
            </a:r>
          </a:p>
          <a:p>
            <a:pPr marL="596900" indent="-596900" defTabSz="775969">
              <a:spcBef>
                <a:spcPts val="3600"/>
              </a:spcBef>
              <a:defRPr sz="4512"/>
            </a:pPr>
            <a:r>
              <a:t>Keep it light, in terms of effort!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Text"/>
          <p:cNvSpPr txBox="1"/>
          <p:nvPr>
            <p:ph type="body" idx="13"/>
          </p:nvPr>
        </p:nvSpPr>
        <p:spPr>
          <a:prstGeom prst="rect">
            <a:avLst/>
          </a:prstGeom>
        </p:spPr>
        <p:txBody>
          <a:bodyPr/>
          <a:lstStyle/>
          <a:p>
            <a:pPr/>
          </a:p>
        </p:txBody>
      </p:sp>
      <p:sp>
        <p:nvSpPr>
          <p:cNvPr id="174" name="Others do it"/>
          <p:cNvSpPr txBox="1"/>
          <p:nvPr>
            <p:ph type="title"/>
          </p:nvPr>
        </p:nvSpPr>
        <p:spPr>
          <a:prstGeom prst="rect">
            <a:avLst/>
          </a:prstGeom>
        </p:spPr>
        <p:txBody>
          <a:bodyPr/>
          <a:lstStyle>
            <a:lvl1pPr defTabSz="685165">
              <a:spcBef>
                <a:spcPts val="3200"/>
              </a:spcBef>
              <a:defRPr sz="7221"/>
            </a:lvl1pPr>
          </a:lstStyle>
          <a:p>
            <a:pPr/>
            <a:r>
              <a:t>Others do it</a:t>
            </a:r>
          </a:p>
        </p:txBody>
      </p:sp>
      <p:sp>
        <p:nvSpPr>
          <p:cNvPr id="175" name="Google (on several properties, every year)…"/>
          <p:cNvSpPr txBox="1"/>
          <p:nvPr>
            <p:ph type="body" idx="1"/>
          </p:nvPr>
        </p:nvSpPr>
        <p:spPr>
          <a:prstGeom prst="rect">
            <a:avLst/>
          </a:prstGeom>
        </p:spPr>
        <p:txBody>
          <a:bodyPr/>
          <a:lstStyle/>
          <a:p>
            <a:pPr marL="622300" indent="-622300" defTabSz="808990">
              <a:spcBef>
                <a:spcPts val="3800"/>
              </a:spcBef>
              <a:defRPr sz="4704"/>
            </a:pPr>
            <a:r>
              <a:t>Google (on several properties, every year)</a:t>
            </a:r>
          </a:p>
          <a:p>
            <a:pPr marL="622300" indent="-622300" defTabSz="808990">
              <a:spcBef>
                <a:spcPts val="3800"/>
              </a:spcBef>
              <a:defRPr sz="4704"/>
            </a:pPr>
            <a:r>
              <a:t>NPR, universities, Kickstarter, MoMA, MIT, Tumblr, Twitter, The Guardian, HuffPost, National Trust UK, CERN, Virgin, all sorts of websites</a:t>
            </a:r>
          </a:p>
          <a:p>
            <a:pPr marL="622300" indent="-622300" defTabSz="808990">
              <a:spcBef>
                <a:spcPts val="3800"/>
              </a:spcBef>
              <a:defRPr sz="4704"/>
            </a:pPr>
            <a:r>
              <a:t>Media create lists of best April fools’ jokes around the world, e.g.:</a:t>
            </a:r>
          </a:p>
          <a:p>
            <a:pPr lvl="1" marL="1244600" indent="-622300" defTabSz="808990">
              <a:spcBef>
                <a:spcPts val="3800"/>
              </a:spcBef>
              <a:defRPr sz="4704"/>
            </a:pPr>
            <a:r>
              <a:rPr u="sng">
                <a:solidFill>
                  <a:schemeClr val="accent1"/>
                </a:solidFill>
                <a:hlinkClick r:id="rId2" invalidUrl="" action="" tgtFrame="" tooltip="" history="1" highlightClick="0" endSnd="0"/>
              </a:rPr>
              <a:t>https://www.theguardian.com/theguardian/2017/apr/01/fake-news-the-best-and-worst-april-fools-day-stories</a:t>
            </a:r>
            <a:r>
              <a:t> </a:t>
            </a:r>
          </a:p>
          <a:p>
            <a:pPr lvl="1" marL="1244600" indent="-622300" defTabSz="808990">
              <a:spcBef>
                <a:spcPts val="3800"/>
              </a:spcBef>
              <a:defRPr sz="4704"/>
            </a:pPr>
            <a:r>
              <a:rPr u="sng">
                <a:solidFill>
                  <a:schemeClr val="accent1"/>
                </a:solidFill>
                <a:hlinkClick r:id="rId3" invalidUrl="" action="" tgtFrame="" tooltip="" history="1" highlightClick="0" endSnd="0"/>
              </a:rPr>
              <a:t>https://www.theguardian.com/media/2014/apr/01/april-fools-jokes-2014-best-web</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Text"/>
          <p:cNvSpPr txBox="1"/>
          <p:nvPr>
            <p:ph type="body" idx="13"/>
          </p:nvPr>
        </p:nvSpPr>
        <p:spPr>
          <a:prstGeom prst="rect">
            <a:avLst/>
          </a:prstGeom>
        </p:spPr>
        <p:txBody>
          <a:bodyPr/>
          <a:lstStyle/>
          <a:p>
            <a:pPr/>
          </a:p>
        </p:txBody>
      </p:sp>
      <p:sp>
        <p:nvSpPr>
          <p:cNvPr id="178" name="WHAT? - VEHICLES"/>
          <p:cNvSpPr txBox="1"/>
          <p:nvPr>
            <p:ph type="title"/>
          </p:nvPr>
        </p:nvSpPr>
        <p:spPr>
          <a:prstGeom prst="rect">
            <a:avLst/>
          </a:prstGeom>
        </p:spPr>
        <p:txBody>
          <a:bodyPr/>
          <a:lstStyle>
            <a:lvl1pPr defTabSz="685165">
              <a:spcBef>
                <a:spcPts val="3200"/>
              </a:spcBef>
              <a:defRPr sz="7221"/>
            </a:lvl1pPr>
          </a:lstStyle>
          <a:p>
            <a:pPr/>
            <a:r>
              <a:t>WHAT? - VEHICLES</a:t>
            </a:r>
          </a:p>
        </p:txBody>
      </p:sp>
      <p:sp>
        <p:nvSpPr>
          <p:cNvPr id="179" name="Six fake publication covers with an intriguing blurb; here’s an example"/>
          <p:cNvSpPr txBox="1"/>
          <p:nvPr>
            <p:ph type="body" idx="1"/>
          </p:nvPr>
        </p:nvSpPr>
        <p:spPr>
          <a:xfrm>
            <a:off x="749300" y="3835400"/>
            <a:ext cx="22860000" cy="8585200"/>
          </a:xfrm>
          <a:prstGeom prst="rect">
            <a:avLst/>
          </a:prstGeom>
        </p:spPr>
        <p:txBody>
          <a:bodyPr/>
          <a:lstStyle/>
          <a:p>
            <a:pPr/>
            <a:r>
              <a:t>Six fake publication covers with an intriguing blurb; here’s an example</a:t>
            </a:r>
          </a:p>
        </p:txBody>
      </p:sp>
      <p:pic>
        <p:nvPicPr>
          <p:cNvPr id="180" name="bitcoin.png" descr="bitcoin.png"/>
          <p:cNvPicPr>
            <a:picLocks noChangeAspect="1"/>
          </p:cNvPicPr>
          <p:nvPr/>
        </p:nvPicPr>
        <p:blipFill>
          <a:blip r:embed="rId2">
            <a:extLst/>
          </a:blip>
          <a:stretch>
            <a:fillRect/>
          </a:stretch>
        </p:blipFill>
        <p:spPr>
          <a:xfrm>
            <a:off x="1078803" y="5082036"/>
            <a:ext cx="5362709" cy="7150279"/>
          </a:xfrm>
          <a:prstGeom prst="rect">
            <a:avLst/>
          </a:prstGeom>
          <a:ln w="12700">
            <a:miter lim="400000"/>
          </a:ln>
        </p:spPr>
      </p:pic>
      <p:sp>
        <p:nvSpPr>
          <p:cNvPr id="181" name="After more than ten years of Blockchain and Bitcoin, it has become clear that only a tiny minority of Bitcoin users have been able to make a fortune.…"/>
          <p:cNvSpPr txBox="1"/>
          <p:nvPr/>
        </p:nvSpPr>
        <p:spPr>
          <a:xfrm>
            <a:off x="6768302" y="6179724"/>
            <a:ext cx="9890942" cy="6172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After more than ten years of Blockchain and Bitcoin, it has become clear that only a tiny minority of Bitcoin users have been able to make a fortune.</a:t>
            </a:r>
          </a:p>
          <a:p>
            <a:pPr/>
            <a:r>
              <a:t>To provide a level playing field for all and fight inequality, OECD researchers have bundled their extensive research in digital currencies and pyramid schemes and transformed it into a list of easy-to-follow steps that will allow anyone to finally profit from this solution in search of a problem. </a:t>
            </a:r>
          </a:p>
          <a:p>
            <a:pPr/>
            <a:r>
              <a:t>Get your copy here.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8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8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1" grpId="2"/>
      <p:bldP build="whole" bldLvl="1" animBg="1" rev="0" advAuto="0" spid="180" grpId="1"/>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Text"/>
          <p:cNvSpPr txBox="1"/>
          <p:nvPr>
            <p:ph type="body" idx="13"/>
          </p:nvPr>
        </p:nvSpPr>
        <p:spPr>
          <a:prstGeom prst="rect">
            <a:avLst/>
          </a:prstGeom>
        </p:spPr>
        <p:txBody>
          <a:bodyPr/>
          <a:lstStyle/>
          <a:p>
            <a:pPr/>
          </a:p>
        </p:txBody>
      </p:sp>
      <p:sp>
        <p:nvSpPr>
          <p:cNvPr id="184" name="Two more examples"/>
          <p:cNvSpPr txBox="1"/>
          <p:nvPr>
            <p:ph type="title"/>
          </p:nvPr>
        </p:nvSpPr>
        <p:spPr>
          <a:prstGeom prst="rect">
            <a:avLst/>
          </a:prstGeom>
        </p:spPr>
        <p:txBody>
          <a:bodyPr/>
          <a:lstStyle>
            <a:lvl1pPr defTabSz="685165">
              <a:spcBef>
                <a:spcPts val="3200"/>
              </a:spcBef>
              <a:defRPr sz="7221"/>
            </a:lvl1pPr>
          </a:lstStyle>
          <a:p>
            <a:pPr/>
            <a:r>
              <a:t>Two more examples</a:t>
            </a:r>
          </a:p>
        </p:txBody>
      </p:sp>
      <p:sp>
        <p:nvSpPr>
          <p:cNvPr id="185" name="With the legalisation of drugs like Cannabis making inroads all over the world, it becomes more and more difficult for the recreational user to know which place has the best Mexican Sativa, or where to find that Premium Skunk.…"/>
          <p:cNvSpPr txBox="1"/>
          <p:nvPr>
            <p:ph type="body" sz="quarter" idx="1"/>
          </p:nvPr>
        </p:nvSpPr>
        <p:spPr>
          <a:xfrm>
            <a:off x="6259455" y="3499414"/>
            <a:ext cx="6798340" cy="9667499"/>
          </a:xfrm>
          <a:prstGeom prst="rect">
            <a:avLst/>
          </a:prstGeom>
        </p:spPr>
        <p:txBody>
          <a:bodyPr/>
          <a:lstStyle/>
          <a:p>
            <a:pPr marL="0" indent="0" defTabSz="470534">
              <a:spcBef>
                <a:spcPts val="2200"/>
              </a:spcBef>
              <a:buClrTx/>
              <a:buSzTx/>
              <a:buFontTx/>
              <a:buNone/>
              <a:defRPr sz="2736"/>
            </a:pPr>
            <a:r>
              <a:t>With the legalisation of drugs like Cannabis making inroads all over the world, it becomes more and more difficult for the recreational user to know which place has the best Mexican Sativa, or where to find that Premium Skunk.</a:t>
            </a:r>
          </a:p>
          <a:p>
            <a:pPr marL="0" indent="0" defTabSz="470534">
              <a:spcBef>
                <a:spcPts val="2200"/>
              </a:spcBef>
              <a:buClrTx/>
              <a:buSzTx/>
              <a:buFontTx/>
              <a:buNone/>
              <a:defRPr sz="2736"/>
            </a:pPr>
            <a:r>
              <a:t>In a first attempt to provide evidence-based answers, OECD undertook a painstaking research effort to create an inventory of all Canadian dispensaries, listing for each the strains offered, average prices, whether on-site consumption is possible, what payment options are available etc.</a:t>
            </a:r>
          </a:p>
          <a:p>
            <a:pPr marL="0" indent="0" defTabSz="470534">
              <a:spcBef>
                <a:spcPts val="2200"/>
              </a:spcBef>
              <a:buClrTx/>
              <a:buSzTx/>
              <a:buFontTx/>
              <a:buNone/>
              <a:defRPr sz="2736"/>
            </a:pPr>
            <a:r>
              <a:t>An ad-hoc research group of volunteer analysts at OECD is now looking (anxiously) for the next country to legalise Cannabis.  Chemical Testing Guidelines #401 for Canada is available now.</a:t>
            </a:r>
          </a:p>
        </p:txBody>
      </p:sp>
      <p:pic>
        <p:nvPicPr>
          <p:cNvPr id="186" name="chemical.png" descr="chemical.png"/>
          <p:cNvPicPr>
            <a:picLocks noChangeAspect="1"/>
          </p:cNvPicPr>
          <p:nvPr/>
        </p:nvPicPr>
        <p:blipFill>
          <a:blip r:embed="rId2">
            <a:extLst/>
          </a:blip>
          <a:stretch>
            <a:fillRect/>
          </a:stretch>
        </p:blipFill>
        <p:spPr>
          <a:xfrm>
            <a:off x="468185" y="3542361"/>
            <a:ext cx="5360461" cy="7150279"/>
          </a:xfrm>
          <a:prstGeom prst="rect">
            <a:avLst/>
          </a:prstGeom>
          <a:ln w="12700">
            <a:miter lim="400000"/>
          </a:ln>
        </p:spPr>
      </p:pic>
      <p:sp>
        <p:nvSpPr>
          <p:cNvPr id="187" name="With the Marie Kondo-induced tidying craze in full swing, people all over the world folding clothes and cleaning out their garages, one category has been glaringly absent: How do you store your offspring in an efficient manner, with easy access and minimum use of that scarce storage space?…"/>
          <p:cNvSpPr txBox="1"/>
          <p:nvPr/>
        </p:nvSpPr>
        <p:spPr>
          <a:xfrm>
            <a:off x="14649544" y="7647143"/>
            <a:ext cx="9059117" cy="5765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3900"/>
              </a:spcBef>
              <a:defRPr sz="2700"/>
            </a:pPr>
            <a:r>
              <a:t>With the Marie Kondo-induced tidying craze in full swing, people all over the world folding clothes and cleaning out their garages, one category has been glaringly absent: How do you store your offspring in an efficient manner, with easy access and minimum use of that scarce storage space?</a:t>
            </a:r>
          </a:p>
          <a:p>
            <a:pPr>
              <a:spcBef>
                <a:spcPts val="3900"/>
              </a:spcBef>
              <a:defRPr sz="2700"/>
            </a:pPr>
            <a:r>
              <a:t>OECD researchers have looked at this question, with their well-known eye for detail and have published the Working Paper “Babies in Boxes” that provides several evidence-based solutions for optimal storage.  Find out more.</a:t>
            </a:r>
          </a:p>
        </p:txBody>
      </p:sp>
      <p:pic>
        <p:nvPicPr>
          <p:cNvPr id="188" name="babies.png" descr="babies.png"/>
          <p:cNvPicPr>
            <a:picLocks noChangeAspect="1"/>
          </p:cNvPicPr>
          <p:nvPr/>
        </p:nvPicPr>
        <p:blipFill>
          <a:blip r:embed="rId3">
            <a:extLst/>
          </a:blip>
          <a:stretch>
            <a:fillRect/>
          </a:stretch>
        </p:blipFill>
        <p:spPr>
          <a:xfrm>
            <a:off x="14654074" y="141611"/>
            <a:ext cx="5360461" cy="7150279"/>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8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8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8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18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5" grpId="2"/>
      <p:bldP build="whole" bldLvl="1" animBg="1" rev="0" advAuto="0" spid="188" grpId="3"/>
      <p:bldP build="whole" bldLvl="1" animBg="1" rev="0" advAuto="0" spid="187" grpId="4"/>
      <p:bldP build="whole" bldLvl="1" animBg="1" rev="0" advAuto="0" spid="186"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Text"/>
          <p:cNvSpPr txBox="1"/>
          <p:nvPr>
            <p:ph type="body" idx="13"/>
          </p:nvPr>
        </p:nvSpPr>
        <p:spPr>
          <a:prstGeom prst="rect">
            <a:avLst/>
          </a:prstGeom>
        </p:spPr>
        <p:txBody>
          <a:bodyPr/>
          <a:lstStyle/>
          <a:p>
            <a:pPr/>
          </a:p>
        </p:txBody>
      </p:sp>
      <p:sp>
        <p:nvSpPr>
          <p:cNvPr id="191" name="Let’s have a competition!"/>
          <p:cNvSpPr txBox="1"/>
          <p:nvPr>
            <p:ph type="title"/>
          </p:nvPr>
        </p:nvSpPr>
        <p:spPr>
          <a:prstGeom prst="rect">
            <a:avLst/>
          </a:prstGeom>
        </p:spPr>
        <p:txBody>
          <a:bodyPr/>
          <a:lstStyle/>
          <a:p>
            <a:pPr lvl="2" defTabSz="685165">
              <a:spcBef>
                <a:spcPts val="3200"/>
              </a:spcBef>
              <a:defRPr sz="7221"/>
            </a:pPr>
            <a:r>
              <a:t>Let’s have a competition!</a:t>
            </a:r>
          </a:p>
        </p:txBody>
      </p:sp>
      <p:sp>
        <p:nvSpPr>
          <p:cNvPr id="192" name="Make your own fake cover…"/>
          <p:cNvSpPr txBox="1"/>
          <p:nvPr>
            <p:ph type="body" idx="1"/>
          </p:nvPr>
        </p:nvSpPr>
        <p:spPr>
          <a:prstGeom prst="rect">
            <a:avLst/>
          </a:prstGeom>
        </p:spPr>
        <p:txBody>
          <a:bodyPr/>
          <a:lstStyle/>
          <a:p>
            <a:pPr/>
            <a:r>
              <a:t>Make your own fake cover</a:t>
            </a:r>
          </a:p>
          <a:p>
            <a:pPr lvl="1"/>
            <a:r>
              <a:rPr u="sng">
                <a:solidFill>
                  <a:schemeClr val="accent1"/>
                </a:solidFill>
                <a:hlinkClick r:id="rId2" invalidUrl="" action="" tgtFrame="" tooltip="" history="1" highlightClick="0" endSnd="0"/>
              </a:rPr>
              <a:t>https://jfix.github.io/cover-image-position/</a:t>
            </a:r>
            <a:r>
              <a:t>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Text"/>
          <p:cNvSpPr txBox="1"/>
          <p:nvPr>
            <p:ph type="body" idx="13"/>
          </p:nvPr>
        </p:nvSpPr>
        <p:spPr>
          <a:prstGeom prst="rect">
            <a:avLst/>
          </a:prstGeom>
        </p:spPr>
        <p:txBody>
          <a:bodyPr/>
          <a:lstStyle/>
          <a:p>
            <a:pPr/>
          </a:p>
        </p:txBody>
      </p:sp>
      <p:sp>
        <p:nvSpPr>
          <p:cNvPr id="195" name="WHERE? - VECTORS"/>
          <p:cNvSpPr txBox="1"/>
          <p:nvPr>
            <p:ph type="title"/>
          </p:nvPr>
        </p:nvSpPr>
        <p:spPr>
          <a:prstGeom prst="rect">
            <a:avLst/>
          </a:prstGeom>
        </p:spPr>
        <p:txBody>
          <a:bodyPr/>
          <a:lstStyle>
            <a:lvl1pPr defTabSz="685165">
              <a:spcBef>
                <a:spcPts val="3200"/>
              </a:spcBef>
              <a:defRPr sz="7221"/>
            </a:lvl1pPr>
          </a:lstStyle>
          <a:p>
            <a:pPr/>
            <a:r>
              <a:t>WHERE? - VECTORS</a:t>
            </a:r>
          </a:p>
        </p:txBody>
      </p:sp>
      <p:sp>
        <p:nvSpPr>
          <p:cNvPr id="196" name="OECD.org - carousel on home page, but landscape format; better focus box?…"/>
          <p:cNvSpPr txBox="1"/>
          <p:nvPr>
            <p:ph type="body" idx="1"/>
          </p:nvPr>
        </p:nvSpPr>
        <p:spPr>
          <a:prstGeom prst="rect">
            <a:avLst/>
          </a:prstGeom>
        </p:spPr>
        <p:txBody>
          <a:bodyPr/>
          <a:lstStyle/>
          <a:p>
            <a:pPr marL="609600" indent="-609600" defTabSz="792479">
              <a:spcBef>
                <a:spcPts val="3700"/>
              </a:spcBef>
              <a:defRPr sz="4608"/>
            </a:pPr>
            <a:r>
              <a:rPr b="1">
                <a:latin typeface="Avenir Next"/>
                <a:ea typeface="Avenir Next"/>
                <a:cs typeface="Avenir Next"/>
                <a:sym typeface="Avenir Next"/>
              </a:rPr>
              <a:t>OECD.org</a:t>
            </a:r>
            <a:r>
              <a:t> - carousel on home page, but landscape format; better focus box?</a:t>
            </a:r>
          </a:p>
          <a:p>
            <a:pPr marL="609600" indent="-609600" defTabSz="792479">
              <a:spcBef>
                <a:spcPts val="3700"/>
              </a:spcBef>
              <a:defRPr sz="4608"/>
            </a:pPr>
            <a:r>
              <a:rPr b="1">
                <a:latin typeface="Avenir Next"/>
                <a:ea typeface="Avenir Next"/>
                <a:cs typeface="Avenir Next"/>
                <a:sym typeface="Avenir Next"/>
              </a:rPr>
              <a:t>oecd-ilibrary.org</a:t>
            </a:r>
            <a:r>
              <a:t> - carousel on home page</a:t>
            </a:r>
          </a:p>
          <a:p>
            <a:pPr marL="609600" indent="-609600" defTabSz="792479">
              <a:spcBef>
                <a:spcPts val="3700"/>
              </a:spcBef>
              <a:defRPr sz="4608"/>
            </a:pPr>
            <a:r>
              <a:rPr b="1">
                <a:latin typeface="Avenir Next"/>
                <a:ea typeface="Avenir Next"/>
                <a:cs typeface="Avenir Next"/>
                <a:sym typeface="Avenir Next"/>
              </a:rPr>
              <a:t>Facebook</a:t>
            </a:r>
            <a:r>
              <a:t> - OECD account</a:t>
            </a:r>
          </a:p>
          <a:p>
            <a:pPr marL="609600" indent="-609600" defTabSz="792479">
              <a:spcBef>
                <a:spcPts val="3700"/>
              </a:spcBef>
              <a:defRPr sz="4608"/>
            </a:pPr>
            <a:r>
              <a:rPr b="1">
                <a:latin typeface="Avenir Next"/>
                <a:ea typeface="Avenir Next"/>
                <a:cs typeface="Avenir Next"/>
                <a:sym typeface="Avenir Next"/>
              </a:rPr>
              <a:t>Twitter</a:t>
            </a:r>
            <a:r>
              <a:t> - one or two tweets on OECD account</a:t>
            </a:r>
          </a:p>
          <a:p>
            <a:pPr marL="609600" indent="-609600" defTabSz="792479">
              <a:spcBef>
                <a:spcPts val="3700"/>
              </a:spcBef>
              <a:defRPr sz="4608"/>
            </a:pPr>
            <a:r>
              <a:rPr b="1">
                <a:latin typeface="Avenir Next"/>
                <a:ea typeface="Avenir Next"/>
                <a:cs typeface="Avenir Next"/>
                <a:sym typeface="Avenir Next"/>
              </a:rPr>
              <a:t>Newsletter</a:t>
            </a:r>
            <a:r>
              <a:t> - two publications in a dedicated newsletter</a:t>
            </a:r>
          </a:p>
          <a:p>
            <a:pPr marL="609600" indent="-609600" defTabSz="792479">
              <a:spcBef>
                <a:spcPts val="3700"/>
              </a:spcBef>
              <a:defRPr b="1" sz="4608">
                <a:latin typeface="Avenir Next"/>
                <a:ea typeface="Avenir Next"/>
                <a:cs typeface="Avenir Next"/>
                <a:sym typeface="Avenir Next"/>
              </a:defRPr>
            </a:pPr>
            <a:r>
              <a:t>LinkedIn</a:t>
            </a:r>
          </a:p>
          <a:p>
            <a:pPr marL="609600" indent="-609600" defTabSz="792479">
              <a:spcBef>
                <a:spcPts val="3700"/>
              </a:spcBef>
              <a:defRPr sz="4608"/>
            </a:pPr>
            <a:r>
              <a:t>Press release? Instagram? (no links!)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Text"/>
          <p:cNvSpPr txBox="1"/>
          <p:nvPr>
            <p:ph type="body" idx="13"/>
          </p:nvPr>
        </p:nvSpPr>
        <p:spPr>
          <a:prstGeom prst="rect">
            <a:avLst/>
          </a:prstGeom>
        </p:spPr>
        <p:txBody>
          <a:bodyPr/>
          <a:lstStyle/>
          <a:p>
            <a:pPr/>
          </a:p>
        </p:txBody>
      </p:sp>
      <p:sp>
        <p:nvSpPr>
          <p:cNvPr id="199" name="target"/>
          <p:cNvSpPr txBox="1"/>
          <p:nvPr>
            <p:ph type="title"/>
          </p:nvPr>
        </p:nvSpPr>
        <p:spPr>
          <a:prstGeom prst="rect">
            <a:avLst/>
          </a:prstGeom>
        </p:spPr>
        <p:txBody>
          <a:bodyPr/>
          <a:lstStyle/>
          <a:p>
            <a:pPr lvl="1" defTabSz="685165">
              <a:spcBef>
                <a:spcPts val="3200"/>
              </a:spcBef>
              <a:defRPr sz="7221"/>
            </a:pPr>
            <a:r>
              <a:t>target</a:t>
            </a:r>
          </a:p>
        </p:txBody>
      </p:sp>
      <p:sp>
        <p:nvSpPr>
          <p:cNvPr id="200" name="A simple web page that works well on mobile…"/>
          <p:cNvSpPr txBox="1"/>
          <p:nvPr>
            <p:ph type="body" idx="1"/>
          </p:nvPr>
        </p:nvSpPr>
        <p:spPr>
          <a:prstGeom prst="rect">
            <a:avLst/>
          </a:prstGeom>
        </p:spPr>
        <p:txBody>
          <a:bodyPr/>
          <a:lstStyle/>
          <a:p>
            <a:pPr/>
            <a:r>
              <a:t>A simple web page that works well on </a:t>
            </a:r>
            <a:r>
              <a:rPr b="1">
                <a:latin typeface="Avenir Next"/>
                <a:ea typeface="Avenir Next"/>
                <a:cs typeface="Avenir Next"/>
                <a:sym typeface="Avenir Next"/>
              </a:rPr>
              <a:t>mobile</a:t>
            </a:r>
          </a:p>
          <a:p>
            <a:pPr lvl="1"/>
            <a:r>
              <a:rPr u="sng">
                <a:solidFill>
                  <a:schemeClr val="accent1"/>
                </a:solidFill>
                <a:hlinkClick r:id="rId2" invalidUrl="" action="" tgtFrame="" tooltip="" history="1" highlightClick="0" endSnd="0"/>
              </a:rPr>
              <a:t>https://jfix.github.io/040119/</a:t>
            </a:r>
            <a:r>
              <a:t> (could be custom domain, but “</a:t>
            </a:r>
            <a:r>
              <a:rPr u="sng">
                <a:solidFill>
                  <a:schemeClr val="accent1"/>
                </a:solidFill>
                <a:hlinkClick r:id="rId3" invalidUrl="" action="" tgtFrame="" tooltip="" history="1" highlightClick="0" endSnd="0"/>
              </a:rPr>
              <a:t>KISS</a:t>
            </a:r>
            <a:r>
              <a:t>”)</a:t>
            </a:r>
          </a:p>
          <a:p>
            <a:pPr lvl="1"/>
            <a:r>
              <a:t>Make it clear people have been fooled</a:t>
            </a:r>
          </a:p>
          <a:p>
            <a:pPr lvl="1"/>
            <a:r>
              <a:t>Rickroll video </a:t>
            </a:r>
            <a:r>
              <a:rPr u="sng">
                <a:solidFill>
                  <a:schemeClr val="accent1"/>
                </a:solidFill>
                <a:hlinkClick r:id="rId4" invalidUrl="" action="" tgtFrame="" tooltip="" history="1" highlightClick="0" endSnd="0"/>
              </a:rPr>
              <a:t>https://www.wikiwand.com/en/Rickrolling</a:t>
            </a:r>
            <a:r>
              <a:t> </a:t>
            </a:r>
          </a:p>
          <a:p>
            <a:pPr lvl="1"/>
            <a:r>
              <a:t>List of all covers with some </a:t>
            </a:r>
            <a:r>
              <a:rPr b="1">
                <a:latin typeface="Avenir Next"/>
                <a:ea typeface="Avenir Next"/>
                <a:cs typeface="Avenir Next"/>
                <a:sym typeface="Avenir Next"/>
              </a:rPr>
              <a:t>serious commentary</a:t>
            </a:r>
            <a:r>
              <a:t> and a link to the “</a:t>
            </a:r>
            <a:r>
              <a:rPr b="1">
                <a:latin typeface="Avenir Next"/>
                <a:ea typeface="Avenir Next"/>
                <a:cs typeface="Avenir Next"/>
                <a:sym typeface="Avenir Next"/>
              </a:rPr>
              <a:t>real deal</a:t>
            </a:r>
            <a:r>
              <a:t>”</a:t>
            </a:r>
          </a:p>
          <a:p>
            <a:pPr lvl="1"/>
            <a:r>
              <a:t>Some disclaimer making it double-clear it’s all a joke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Text"/>
          <p:cNvSpPr txBox="1"/>
          <p:nvPr>
            <p:ph type="body" idx="13"/>
          </p:nvPr>
        </p:nvSpPr>
        <p:spPr>
          <a:prstGeom prst="rect">
            <a:avLst/>
          </a:prstGeom>
        </p:spPr>
        <p:txBody>
          <a:bodyPr/>
          <a:lstStyle/>
          <a:p>
            <a:pPr/>
          </a:p>
        </p:txBody>
      </p:sp>
      <p:sp>
        <p:nvSpPr>
          <p:cNvPr id="203" name="WHEN? - TIMING"/>
          <p:cNvSpPr txBox="1"/>
          <p:nvPr>
            <p:ph type="title"/>
          </p:nvPr>
        </p:nvSpPr>
        <p:spPr>
          <a:prstGeom prst="rect">
            <a:avLst/>
          </a:prstGeom>
        </p:spPr>
        <p:txBody>
          <a:bodyPr/>
          <a:lstStyle/>
          <a:p>
            <a:pPr lvl="1" defTabSz="685165">
              <a:spcBef>
                <a:spcPts val="3200"/>
              </a:spcBef>
              <a:defRPr sz="7221"/>
            </a:pPr>
            <a:r>
              <a:t>WHEN? - TIMING</a:t>
            </a:r>
          </a:p>
        </p:txBody>
      </p:sp>
      <p:graphicFrame>
        <p:nvGraphicFramePr>
          <p:cNvPr id="204" name="Table"/>
          <p:cNvGraphicFramePr/>
          <p:nvPr/>
        </p:nvGraphicFramePr>
        <p:xfrm>
          <a:off x="911933" y="3541784"/>
          <a:ext cx="22379590" cy="9412365"/>
        </p:xfrm>
        <a:graphic xmlns:a="http://schemas.openxmlformats.org/drawingml/2006/main">
          <a:graphicData uri="http://schemas.openxmlformats.org/drawingml/2006/table">
            <a:tbl>
              <a:tblPr firstCol="1" firstRow="0" lastCol="0" lastRow="0" bandCol="0" bandRow="1" rtl="0">
                <a:tableStyleId>{2708684C-4D16-4618-839F-0558EEFCDFE6}</a:tableStyleId>
              </a:tblPr>
              <a:tblGrid>
                <a:gridCol w="4475918"/>
                <a:gridCol w="4322439"/>
                <a:gridCol w="4629396"/>
                <a:gridCol w="4475918"/>
                <a:gridCol w="4475918"/>
              </a:tblGrid>
              <a:tr h="1045818">
                <a:tc>
                  <a:txBody>
                    <a:bodyPr/>
                    <a:lstStyle/>
                    <a:p>
                      <a:pPr algn="ctr">
                        <a:lnSpc>
                          <a:spcPct val="100000"/>
                        </a:lnSpc>
                        <a:defRPr b="0" sz="3700">
                          <a:sym typeface="Avenir Next Demi Bold"/>
                        </a:defRPr>
                      </a:pPr>
                    </a:p>
                  </a:txBody>
                  <a:tcPr marL="50800" marR="50800" marT="50800" marB="50800" anchor="ctr" anchorCtr="0" horzOverflow="overflow">
                    <a:lnR w="25400">
                      <a:solidFill>
                        <a:srgbClr val="5F6568"/>
                      </a:solidFill>
                      <a:miter lim="400000"/>
                    </a:lnR>
                    <a:lnT w="12700">
                      <a:miter lim="400000"/>
                    </a:lnT>
                  </a:tcPr>
                </a:tc>
                <a:tc gridSpan="2">
                  <a:txBody>
                    <a:bodyPr/>
                    <a:lstStyle/>
                    <a:p>
                      <a:pPr algn="ctr">
                        <a:lnSpc>
                          <a:spcPct val="100000"/>
                        </a:lnSpc>
                        <a:defRPr sz="1800">
                          <a:solidFill>
                            <a:srgbClr val="000000"/>
                          </a:solidFill>
                        </a:defRPr>
                      </a:pPr>
                      <a:r>
                        <a:rPr sz="3700">
                          <a:solidFill>
                            <a:srgbClr val="A6AAA9"/>
                          </a:solidFill>
                          <a:latin typeface="Avenir Next Demi Bold"/>
                          <a:ea typeface="Avenir Next Demi Bold"/>
                          <a:cs typeface="Avenir Next Demi Bold"/>
                          <a:sym typeface="Avenir Next Demi Bold"/>
                        </a:rPr>
                        <a:t>If scheduled (automatic)</a:t>
                      </a:r>
                    </a:p>
                  </a:txBody>
                  <a:tcPr marL="50800" marR="50800" marT="50800" marB="50800" anchor="ctr" anchorCtr="0" horzOverflow="overflow">
                    <a:lnL w="25400">
                      <a:solidFill>
                        <a:srgbClr val="5F6568"/>
                      </a:solidFill>
                      <a:miter lim="400000"/>
                    </a:lnL>
                    <a:lnT w="12700">
                      <a:miter lim="400000"/>
                    </a:lnT>
                  </a:tcPr>
                </a:tc>
                <a:tc hMerge="1">
                  <a:tcPr/>
                </a:tc>
                <a:tc gridSpan="2">
                  <a:txBody>
                    <a:bodyPr/>
                    <a:lstStyle/>
                    <a:p>
                      <a:pPr algn="ctr">
                        <a:lnSpc>
                          <a:spcPct val="100000"/>
                        </a:lnSpc>
                        <a:defRPr sz="1800">
                          <a:solidFill>
                            <a:srgbClr val="000000"/>
                          </a:solidFill>
                        </a:defRPr>
                      </a:pPr>
                      <a:r>
                        <a:rPr sz="3700">
                          <a:solidFill>
                            <a:srgbClr val="A6AAA9"/>
                          </a:solidFill>
                          <a:latin typeface="Avenir Next Demi Bold"/>
                          <a:ea typeface="Avenir Next Demi Bold"/>
                          <a:cs typeface="Avenir Next Demi Bold"/>
                          <a:sym typeface="Avenir Next Demi Bold"/>
                        </a:rPr>
                        <a:t>If manual launch</a:t>
                      </a:r>
                    </a:p>
                  </a:txBody>
                  <a:tcPr marL="50800" marR="50800" marT="50800" marB="50800" anchor="ctr" anchorCtr="0" horzOverflow="overflow">
                    <a:lnR w="12700">
                      <a:miter lim="400000"/>
                    </a:lnR>
                    <a:lnT w="12700">
                      <a:miter lim="400000"/>
                    </a:lnT>
                  </a:tcPr>
                </a:tc>
                <a:tc hMerge="1">
                  <a:tcPr/>
                </a:tc>
              </a:tr>
              <a:tr h="1045818">
                <a:tc>
                  <a:txBody>
                    <a:bodyPr/>
                    <a:lstStyle/>
                    <a:p>
                      <a:pPr algn="ctr">
                        <a:lnSpc>
                          <a:spcPct val="100000"/>
                        </a:lnSpc>
                        <a:defRPr b="0" sz="3700">
                          <a:sym typeface="Avenir Next Demi Bold"/>
                        </a:defRPr>
                      </a:pPr>
                    </a:p>
                  </a:txBody>
                  <a:tcPr marL="50800" marR="50800" marT="50800" marB="50800" anchor="ctr" anchorCtr="0" horzOverflow="overflow">
                    <a:lnR w="25400">
                      <a:solidFill>
                        <a:srgbClr val="5F6568"/>
                      </a:solidFill>
                      <a:miter lim="400000"/>
                    </a:lnR>
                    <a:lnB w="63500">
                      <a:solidFill>
                        <a:srgbClr val="5F6568"/>
                      </a:solidFill>
                      <a:miter lim="400000"/>
                    </a:lnB>
                  </a:tcPr>
                </a:tc>
                <a:tc>
                  <a:txBody>
                    <a:bodyPr/>
                    <a:lstStyle/>
                    <a:p>
                      <a:pPr algn="ctr">
                        <a:lnSpc>
                          <a:spcPct val="100000"/>
                        </a:lnSpc>
                        <a:defRPr sz="1800">
                          <a:solidFill>
                            <a:srgbClr val="000000"/>
                          </a:solidFill>
                        </a:defRPr>
                      </a:pPr>
                      <a:r>
                        <a:rPr sz="3700">
                          <a:solidFill>
                            <a:srgbClr val="A6AAA9"/>
                          </a:solidFill>
                          <a:latin typeface="Avenir Next Demi Bold"/>
                          <a:ea typeface="Avenir Next Demi Bold"/>
                          <a:cs typeface="Avenir Next Demi Bold"/>
                          <a:sym typeface="Avenir Next Demi Bold"/>
                        </a:rPr>
                        <a:t>Start </a:t>
                      </a:r>
                    </a:p>
                  </a:txBody>
                  <a:tcPr marL="50800" marR="50800" marT="50800" marB="50800" anchor="ctr" anchorCtr="0" horzOverflow="overflow">
                    <a:lnL w="25400">
                      <a:solidFill>
                        <a:srgbClr val="5F6568"/>
                      </a:solidFill>
                      <a:miter lim="400000"/>
                    </a:lnL>
                    <a:lnB w="63500">
                      <a:solidFill>
                        <a:srgbClr val="5F6568"/>
                      </a:solidFill>
                      <a:miter lim="400000"/>
                    </a:lnB>
                    <a:noFill/>
                  </a:tcPr>
                </a:tc>
                <a:tc>
                  <a:txBody>
                    <a:bodyPr/>
                    <a:lstStyle/>
                    <a:p>
                      <a:pPr algn="ctr">
                        <a:lnSpc>
                          <a:spcPct val="100000"/>
                        </a:lnSpc>
                        <a:defRPr sz="1800">
                          <a:solidFill>
                            <a:srgbClr val="000000"/>
                          </a:solidFill>
                        </a:defRPr>
                      </a:pPr>
                      <a:r>
                        <a:rPr sz="3700">
                          <a:solidFill>
                            <a:srgbClr val="A6AAA9"/>
                          </a:solidFill>
                          <a:latin typeface="Avenir Next Demi Bold"/>
                          <a:ea typeface="Avenir Next Demi Bold"/>
                          <a:cs typeface="Avenir Next Demi Bold"/>
                          <a:sym typeface="Avenir Next Demi Bold"/>
                        </a:rPr>
                        <a:t>End</a:t>
                      </a:r>
                    </a:p>
                  </a:txBody>
                  <a:tcPr marL="50800" marR="50800" marT="50800" marB="50800" anchor="ctr" anchorCtr="0" horzOverflow="overflow">
                    <a:lnB w="63500">
                      <a:solidFill>
                        <a:srgbClr val="5F6568"/>
                      </a:solidFill>
                      <a:miter lim="400000"/>
                    </a:lnB>
                    <a:noFill/>
                  </a:tcPr>
                </a:tc>
                <a:tc>
                  <a:txBody>
                    <a:bodyPr/>
                    <a:lstStyle/>
                    <a:p>
                      <a:pPr algn="ctr">
                        <a:lnSpc>
                          <a:spcPct val="100000"/>
                        </a:lnSpc>
                        <a:defRPr sz="1800">
                          <a:solidFill>
                            <a:srgbClr val="000000"/>
                          </a:solidFill>
                        </a:defRPr>
                      </a:pPr>
                      <a:r>
                        <a:rPr sz="3700">
                          <a:solidFill>
                            <a:srgbClr val="A6AAA9"/>
                          </a:solidFill>
                          <a:latin typeface="Avenir Next Demi Bold"/>
                          <a:ea typeface="Avenir Next Demi Bold"/>
                          <a:cs typeface="Avenir Next Demi Bold"/>
                          <a:sym typeface="Avenir Next Demi Bold"/>
                        </a:rPr>
                        <a:t>Start </a:t>
                      </a:r>
                    </a:p>
                  </a:txBody>
                  <a:tcPr marL="50800" marR="50800" marT="50800" marB="50800" anchor="ctr" anchorCtr="0" horzOverflow="overflow">
                    <a:lnB w="63500">
                      <a:solidFill>
                        <a:srgbClr val="5F6568"/>
                      </a:solidFill>
                      <a:miter lim="400000"/>
                    </a:lnB>
                    <a:noFill/>
                  </a:tcPr>
                </a:tc>
                <a:tc>
                  <a:txBody>
                    <a:bodyPr/>
                    <a:lstStyle/>
                    <a:p>
                      <a:pPr algn="ctr">
                        <a:lnSpc>
                          <a:spcPct val="100000"/>
                        </a:lnSpc>
                        <a:defRPr sz="1800">
                          <a:solidFill>
                            <a:srgbClr val="000000"/>
                          </a:solidFill>
                        </a:defRPr>
                      </a:pPr>
                      <a:r>
                        <a:rPr sz="3700">
                          <a:solidFill>
                            <a:srgbClr val="A6AAA9"/>
                          </a:solidFill>
                          <a:latin typeface="Avenir Next Demi Bold"/>
                          <a:ea typeface="Avenir Next Demi Bold"/>
                          <a:cs typeface="Avenir Next Demi Bold"/>
                          <a:sym typeface="Avenir Next Demi Bold"/>
                        </a:rPr>
                        <a:t>End</a:t>
                      </a:r>
                    </a:p>
                  </a:txBody>
                  <a:tcPr marL="50800" marR="50800" marT="50800" marB="50800" anchor="ctr" anchorCtr="0" horzOverflow="overflow">
                    <a:lnR w="12700">
                      <a:miter lim="400000"/>
                    </a:lnR>
                    <a:lnB w="63500">
                      <a:solidFill>
                        <a:srgbClr val="5F6568"/>
                      </a:solidFill>
                      <a:miter lim="400000"/>
                    </a:lnB>
                    <a:noFill/>
                  </a:tcPr>
                </a:tc>
              </a:tr>
              <a:tr h="1045818">
                <a:tc>
                  <a:txBody>
                    <a:bodyPr/>
                    <a:lstStyle/>
                    <a:p>
                      <a:pPr algn="ctr">
                        <a:lnSpc>
                          <a:spcPct val="100000"/>
                        </a:lnSpc>
                        <a:defRPr b="0" sz="3700">
                          <a:sym typeface="Avenir Next Demi Bold"/>
                        </a:defRPr>
                      </a:pPr>
                      <a:r>
                        <a:rPr>
                          <a:hlinkClick r:id="rId2" invalidUrl="" action="" tgtFrame="" tooltip="" history="1" highlightClick="0" endSnd="0"/>
                        </a:rPr>
                        <a:t>OECD.org</a:t>
                      </a:r>
                    </a:p>
                  </a:txBody>
                  <a:tcPr marL="50800" marR="50800" marT="50800" marB="50800" anchor="ctr" anchorCtr="0" horzOverflow="overflow">
                    <a:lnT w="63500">
                      <a:solidFill>
                        <a:srgbClr val="5F6568"/>
                      </a:solidFill>
                      <a:miter lim="400000"/>
                    </a:lnT>
                  </a:tcPr>
                </a:tc>
                <a:tc>
                  <a:txBody>
                    <a:bodyPr/>
                    <a:lstStyle/>
                    <a:p>
                      <a:pPr algn="ctr">
                        <a:lnSpc>
                          <a:spcPct val="100000"/>
                        </a:lnSpc>
                        <a:defRPr sz="1800">
                          <a:solidFill>
                            <a:srgbClr val="000000"/>
                          </a:solidFill>
                        </a:defRPr>
                      </a:pPr>
                      <a:r>
                        <a:rPr sz="2300">
                          <a:solidFill>
                            <a:srgbClr val="838787"/>
                          </a:solidFill>
                          <a:sym typeface="Avenir Next Medium"/>
                        </a:rPr>
                        <a:t>31 March 22:00 UTC
(midnight Paris)</a:t>
                      </a:r>
                    </a:p>
                  </a:txBody>
                  <a:tcPr marL="50800" marR="50800" marT="50800" marB="50800" anchor="ctr" anchorCtr="0" horzOverflow="overflow">
                    <a:lnT w="63500">
                      <a:solidFill>
                        <a:srgbClr val="5F6568"/>
                      </a:solidFill>
                      <a:miter lim="400000"/>
                    </a:lnT>
                  </a:tcPr>
                </a:tc>
                <a:tc>
                  <a:txBody>
                    <a:bodyPr/>
                    <a:lstStyle/>
                    <a:p>
                      <a:pPr algn="ctr">
                        <a:lnSpc>
                          <a:spcPct val="100000"/>
                        </a:lnSpc>
                        <a:defRPr sz="1800">
                          <a:solidFill>
                            <a:srgbClr val="000000"/>
                          </a:solidFill>
                        </a:defRPr>
                      </a:pPr>
                      <a:r>
                        <a:rPr sz="2300">
                          <a:solidFill>
                            <a:srgbClr val="838787"/>
                          </a:solidFill>
                          <a:sym typeface="Avenir Next Medium"/>
                        </a:rPr>
                        <a:t>2 April 07:00 CEST 
(midnight PDT)</a:t>
                      </a:r>
                    </a:p>
                  </a:txBody>
                  <a:tcPr marL="50800" marR="50800" marT="50800" marB="50800" anchor="ctr" anchorCtr="0" horzOverflow="overflow">
                    <a:lnT w="63500">
                      <a:solidFill>
                        <a:srgbClr val="5F6568"/>
                      </a:solidFill>
                      <a:miter lim="400000"/>
                    </a:lnT>
                  </a:tcPr>
                </a:tc>
                <a:tc>
                  <a:txBody>
                    <a:bodyPr/>
                    <a:lstStyle/>
                    <a:p>
                      <a:pPr algn="ctr">
                        <a:lnSpc>
                          <a:spcPct val="100000"/>
                        </a:lnSpc>
                        <a:defRPr sz="1800">
                          <a:solidFill>
                            <a:srgbClr val="000000"/>
                          </a:solidFill>
                        </a:defRPr>
                      </a:pPr>
                      <a:r>
                        <a:rPr sz="2300">
                          <a:solidFill>
                            <a:srgbClr val="838787"/>
                          </a:solidFill>
                          <a:sym typeface="Avenir Next Medium"/>
                        </a:rPr>
                        <a:t>1 April 09:00 CEST </a:t>
                      </a:r>
                    </a:p>
                  </a:txBody>
                  <a:tcPr marL="50800" marR="50800" marT="50800" marB="50800" anchor="ctr" anchorCtr="0" horzOverflow="overflow">
                    <a:lnT w="63500">
                      <a:solidFill>
                        <a:srgbClr val="5F6568"/>
                      </a:solidFill>
                      <a:miter lim="400000"/>
                    </a:lnT>
                  </a:tcPr>
                </a:tc>
                <a:tc>
                  <a:txBody>
                    <a:bodyPr/>
                    <a:lstStyle/>
                    <a:p>
                      <a:pPr algn="ctr">
                        <a:lnSpc>
                          <a:spcPct val="100000"/>
                        </a:lnSpc>
                        <a:defRPr sz="1800">
                          <a:solidFill>
                            <a:srgbClr val="000000"/>
                          </a:solidFill>
                        </a:defRPr>
                      </a:pPr>
                      <a:r>
                        <a:rPr sz="2300">
                          <a:solidFill>
                            <a:srgbClr val="838787"/>
                          </a:solidFill>
                          <a:sym typeface="Avenir Next Medium"/>
                        </a:rPr>
                        <a:t>2 April 09:00 CEST</a:t>
                      </a:r>
                    </a:p>
                  </a:txBody>
                  <a:tcPr marL="50800" marR="50800" marT="50800" marB="50800" anchor="ctr" anchorCtr="0" horzOverflow="overflow">
                    <a:lnR w="12700">
                      <a:miter lim="400000"/>
                    </a:lnR>
                    <a:lnT w="63500">
                      <a:solidFill>
                        <a:srgbClr val="5F6568"/>
                      </a:solidFill>
                      <a:miter lim="400000"/>
                    </a:lnT>
                  </a:tcPr>
                </a:tc>
              </a:tr>
              <a:tr h="1045818">
                <a:tc>
                  <a:txBody>
                    <a:bodyPr/>
                    <a:lstStyle/>
                    <a:p>
                      <a:pPr algn="ctr">
                        <a:lnSpc>
                          <a:spcPct val="100000"/>
                        </a:lnSpc>
                        <a:defRPr b="0" sz="1800">
                          <a:solidFill>
                            <a:srgbClr val="000000"/>
                          </a:solidFill>
                        </a:defRPr>
                      </a:pPr>
                      <a:r>
                        <a:rPr sz="3700">
                          <a:solidFill>
                            <a:srgbClr val="A6AAA9"/>
                          </a:solidFill>
                          <a:sym typeface="Avenir Next Demi Bold"/>
                        </a:rPr>
                        <a:t>iLibrary</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31 March 22:00 UTC
(midnight Paris)</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2 April 07:00 CEST 
(midnight PDT)</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 1 April 09:00 CEST</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2 April 09:00 CEST</a:t>
                      </a:r>
                    </a:p>
                  </a:txBody>
                  <a:tcPr marL="50800" marR="50800" marT="50800" marB="50800" anchor="ctr" anchorCtr="0" horzOverflow="overflow">
                    <a:lnR w="12700">
                      <a:miter lim="400000"/>
                    </a:lnR>
                  </a:tcPr>
                </a:tc>
              </a:tr>
              <a:tr h="1045818">
                <a:tc>
                  <a:txBody>
                    <a:bodyPr/>
                    <a:lstStyle/>
                    <a:p>
                      <a:pPr algn="ctr">
                        <a:lnSpc>
                          <a:spcPct val="100000"/>
                        </a:lnSpc>
                        <a:defRPr b="0" sz="1800">
                          <a:solidFill>
                            <a:srgbClr val="000000"/>
                          </a:solidFill>
                        </a:defRPr>
                      </a:pPr>
                      <a:r>
                        <a:rPr sz="3700">
                          <a:solidFill>
                            <a:srgbClr val="A6AAA9"/>
                          </a:solidFill>
                          <a:sym typeface="Avenir Next Demi Bold"/>
                        </a:rPr>
                        <a:t>FB</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1 April 10:00 CEST  (Europe)
1 April 16:00 CEST (US)</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n/a</a:t>
                      </a:r>
                    </a:p>
                  </a:txBody>
                  <a:tcPr marL="50800" marR="50800" marT="50800" marB="50800" anchor="ctr" anchorCtr="0" horzOverflow="overflow"/>
                </a:tc>
                <a:tc gridSpan="2">
                  <a:txBody>
                    <a:bodyPr/>
                    <a:lstStyle/>
                    <a:p>
                      <a:pPr algn="ctr">
                        <a:lnSpc>
                          <a:spcPct val="100000"/>
                        </a:lnSpc>
                        <a:defRPr sz="2300">
                          <a:sym typeface="Avenir Next Medium"/>
                        </a:defRPr>
                      </a:pPr>
                      <a:r>
                        <a:t>n/a (</a:t>
                      </a:r>
                      <a:r>
                        <a:rPr u="sng">
                          <a:solidFill>
                            <a:schemeClr val="accent1"/>
                          </a:solidFill>
                          <a:hlinkClick r:id="rId3" invalidUrl="" action="" tgtFrame="" tooltip="" history="1" highlightClick="0" endSnd="0"/>
                        </a:rPr>
                        <a:t>https://www.facebook.com/help/389849807718635</a:t>
                      </a:r>
                      <a:r>
                        <a:t>)</a:t>
                      </a:r>
                    </a:p>
                  </a:txBody>
                  <a:tcPr marL="50800" marR="50800" marT="50800" marB="50800" anchor="ctr" anchorCtr="0" horzOverflow="overflow">
                    <a:lnR w="12700">
                      <a:miter lim="400000"/>
                    </a:lnR>
                  </a:tcPr>
                </a:tc>
                <a:tc hMerge="1">
                  <a:tcPr/>
                </a:tc>
              </a:tr>
              <a:tr h="1045818">
                <a:tc>
                  <a:txBody>
                    <a:bodyPr/>
                    <a:lstStyle/>
                    <a:p>
                      <a:pPr algn="ctr">
                        <a:lnSpc>
                          <a:spcPct val="100000"/>
                        </a:lnSpc>
                        <a:defRPr b="0" sz="1800">
                          <a:solidFill>
                            <a:srgbClr val="000000"/>
                          </a:solidFill>
                        </a:defRPr>
                      </a:pPr>
                      <a:r>
                        <a:rPr sz="3700">
                          <a:solidFill>
                            <a:srgbClr val="A6AAA9"/>
                          </a:solidFill>
                          <a:sym typeface="Avenir Next Demi Bold"/>
                        </a:rPr>
                        <a:t>Twitter</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1 April 10:00 CEST  (Europe)
1 April 16:00 CEST (US)</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n/a</a:t>
                      </a:r>
                    </a:p>
                  </a:txBody>
                  <a:tcPr marL="50800" marR="50800" marT="50800" marB="50800" anchor="ctr" anchorCtr="0" horzOverflow="overflow"/>
                </a:tc>
                <a:tc gridSpan="2">
                  <a:txBody>
                    <a:bodyPr/>
                    <a:lstStyle/>
                    <a:p>
                      <a:pPr algn="ctr">
                        <a:lnSpc>
                          <a:spcPct val="100000"/>
                        </a:lnSpc>
                        <a:defRPr sz="2300">
                          <a:sym typeface="Avenir Next Medium"/>
                        </a:defRPr>
                      </a:pPr>
                      <a:r>
                        <a:t>n/a (e.g. </a:t>
                      </a:r>
                      <a:r>
                        <a:rPr u="sng">
                          <a:solidFill>
                            <a:schemeClr val="accent1"/>
                          </a:solidFill>
                          <a:hlinkClick r:id="rId4" invalidUrl="" action="" tgtFrame="" tooltip="" history="1" highlightClick="0" endSnd="0"/>
                        </a:rPr>
                        <a:t>https://blog.hootsuite.com/how-to-schedule-tweets/</a:t>
                      </a:r>
                      <a:r>
                        <a:t>)</a:t>
                      </a:r>
                    </a:p>
                  </a:txBody>
                  <a:tcPr marL="50800" marR="50800" marT="50800" marB="50800" anchor="ctr" anchorCtr="0" horzOverflow="overflow">
                    <a:lnR w="12700">
                      <a:miter lim="400000"/>
                    </a:lnR>
                  </a:tcPr>
                </a:tc>
                <a:tc hMerge="1">
                  <a:tcPr/>
                </a:tc>
              </a:tr>
              <a:tr h="1045818">
                <a:tc>
                  <a:txBody>
                    <a:bodyPr/>
                    <a:lstStyle/>
                    <a:p>
                      <a:pPr algn="ctr">
                        <a:lnSpc>
                          <a:spcPct val="100000"/>
                        </a:lnSpc>
                        <a:defRPr b="0" sz="1800">
                          <a:solidFill>
                            <a:srgbClr val="000000"/>
                          </a:solidFill>
                        </a:defRPr>
                      </a:pPr>
                      <a:r>
                        <a:rPr sz="3700">
                          <a:solidFill>
                            <a:srgbClr val="A6AAA9"/>
                          </a:solidFill>
                          <a:sym typeface="Avenir Next Demi Bold"/>
                        </a:rPr>
                        <a:t>Newsletter</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1 April 06:00 UTC
(to arrive in EU and US after)</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n/a</a:t>
                      </a:r>
                    </a:p>
                  </a:txBody>
                  <a:tcPr marL="50800" marR="50800" marT="50800" marB="50800" anchor="ctr" anchorCtr="0" horzOverflow="overflow"/>
                </a:tc>
                <a:tc gridSpan="2">
                  <a:txBody>
                    <a:bodyPr/>
                    <a:lstStyle/>
                    <a:p>
                      <a:pPr algn="ctr">
                        <a:lnSpc>
                          <a:spcPct val="100000"/>
                        </a:lnSpc>
                        <a:defRPr sz="1800">
                          <a:solidFill>
                            <a:srgbClr val="000000"/>
                          </a:solidFill>
                        </a:defRPr>
                      </a:pPr>
                      <a:r>
                        <a:rPr sz="2300">
                          <a:solidFill>
                            <a:srgbClr val="838787"/>
                          </a:solidFill>
                          <a:sym typeface="Avenir Next Medium"/>
                        </a:rPr>
                        <a:t>n/a (see Adrestra doc for scheduling)</a:t>
                      </a:r>
                    </a:p>
                  </a:txBody>
                  <a:tcPr marL="50800" marR="50800" marT="50800" marB="50800" anchor="ctr" anchorCtr="0" horzOverflow="overflow">
                    <a:lnR w="12700">
                      <a:miter lim="400000"/>
                    </a:lnR>
                  </a:tcPr>
                </a:tc>
                <a:tc hMerge="1">
                  <a:tcPr/>
                </a:tc>
              </a:tr>
              <a:tr h="1045818">
                <a:tc>
                  <a:txBody>
                    <a:bodyPr/>
                    <a:lstStyle/>
                    <a:p>
                      <a:pPr algn="ctr">
                        <a:lnSpc>
                          <a:spcPct val="100000"/>
                        </a:lnSpc>
                        <a:defRPr b="0" sz="1800">
                          <a:solidFill>
                            <a:srgbClr val="000000"/>
                          </a:solidFill>
                        </a:defRPr>
                      </a:pPr>
                      <a:r>
                        <a:rPr sz="3700">
                          <a:solidFill>
                            <a:srgbClr val="A6AAA9"/>
                          </a:solidFill>
                          <a:sym typeface="Avenir Next Demi Bold"/>
                        </a:rPr>
                        <a:t>LinkedIn</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1 April 14:00 CEST  (Europe)</a:t>
                      </a:r>
                    </a:p>
                  </a:txBody>
                  <a:tcPr marL="50800" marR="50800" marT="50800" marB="50800" anchor="ctr" anchorCtr="0" horzOverflow="overflow"/>
                </a:tc>
                <a:tc>
                  <a:txBody>
                    <a:bodyPr/>
                    <a:lstStyle/>
                    <a:p>
                      <a:pPr algn="ctr">
                        <a:lnSpc>
                          <a:spcPct val="100000"/>
                        </a:lnSpc>
                        <a:defRPr sz="1800">
                          <a:solidFill>
                            <a:srgbClr val="000000"/>
                          </a:solidFill>
                        </a:defRPr>
                      </a:pPr>
                      <a:r>
                        <a:rPr sz="2300">
                          <a:solidFill>
                            <a:srgbClr val="838787"/>
                          </a:solidFill>
                          <a:sym typeface="Avenir Next Medium"/>
                        </a:rPr>
                        <a:t>n/a</a:t>
                      </a:r>
                    </a:p>
                  </a:txBody>
                  <a:tcPr marL="50800" marR="50800" marT="50800" marB="50800" anchor="ctr" anchorCtr="0" horzOverflow="overflow"/>
                </a:tc>
                <a:tc gridSpan="2">
                  <a:txBody>
                    <a:bodyPr/>
                    <a:lstStyle/>
                    <a:p>
                      <a:pPr algn="ctr">
                        <a:lnSpc>
                          <a:spcPct val="100000"/>
                        </a:lnSpc>
                        <a:defRPr sz="2300">
                          <a:sym typeface="Avenir Next Medium"/>
                        </a:defRPr>
                      </a:pPr>
                      <a:r>
                        <a:t>n/a (e.g. </a:t>
                      </a:r>
                      <a:r>
                        <a:rPr u="sng">
                          <a:solidFill>
                            <a:schemeClr val="accent1"/>
                          </a:solidFill>
                          <a:hlinkClick r:id="rId5" invalidUrl="" action="" tgtFrame="" tooltip="" history="1" highlightClick="0" endSnd="0"/>
                        </a:rPr>
                        <a:t>https://www.linkedin.com/pulse/how-schedule-posts-linkedin-free-max-bradley/</a:t>
                      </a:r>
                      <a:r>
                        <a:t>)</a:t>
                      </a:r>
                    </a:p>
                  </a:txBody>
                  <a:tcPr marL="50800" marR="50800" marT="50800" marB="50800" anchor="ctr" anchorCtr="0" horzOverflow="overflow">
                    <a:lnR w="12700">
                      <a:miter lim="400000"/>
                    </a:lnR>
                  </a:tcPr>
                </a:tc>
                <a:tc hMerge="1">
                  <a:tcPr/>
                </a:tc>
              </a:tr>
              <a:tr h="1045818">
                <a:tc>
                  <a:txBody>
                    <a:bodyPr/>
                    <a:lstStyle/>
                    <a:p>
                      <a:pPr algn="ctr">
                        <a:lnSpc>
                          <a:spcPct val="100000"/>
                        </a:lnSpc>
                        <a:defRPr b="0" sz="1800">
                          <a:solidFill>
                            <a:srgbClr val="000000"/>
                          </a:solidFill>
                        </a:defRPr>
                      </a:pPr>
                      <a:r>
                        <a:rPr sz="3700">
                          <a:solidFill>
                            <a:srgbClr val="A6AAA9"/>
                          </a:solidFill>
                          <a:sym typeface="Avenir Next Demi Bold"/>
                        </a:rPr>
                        <a:t>Press release</a:t>
                      </a:r>
                    </a:p>
                  </a:txBody>
                  <a:tcPr marL="50800" marR="50800" marT="50800" marB="50800" anchor="ctr" anchorCtr="0" horzOverflow="overflow">
                    <a:lnB w="12700">
                      <a:miter lim="400000"/>
                    </a:lnB>
                  </a:tcPr>
                </a:tc>
                <a:tc>
                  <a:txBody>
                    <a:bodyPr/>
                    <a:lstStyle/>
                    <a:p>
                      <a:pPr algn="ctr">
                        <a:lnSpc>
                          <a:spcPct val="100000"/>
                        </a:lnSpc>
                        <a:defRPr sz="1800">
                          <a:solidFill>
                            <a:srgbClr val="000000"/>
                          </a:solidFill>
                        </a:defRPr>
                      </a:pPr>
                      <a:r>
                        <a:rPr sz="2300">
                          <a:solidFill>
                            <a:srgbClr val="838787"/>
                          </a:solidFill>
                          <a:sym typeface="Avenir Next Medium"/>
                        </a:rPr>
                        <a:t>1 April 10:00 CEST</a:t>
                      </a:r>
                    </a:p>
                  </a:txBody>
                  <a:tcPr marL="50800" marR="50800" marT="50800" marB="50800" anchor="ctr" anchorCtr="0" horzOverflow="overflow">
                    <a:lnB w="12700">
                      <a:miter lim="400000"/>
                    </a:lnB>
                  </a:tcPr>
                </a:tc>
                <a:tc>
                  <a:txBody>
                    <a:bodyPr/>
                    <a:lstStyle/>
                    <a:p>
                      <a:pPr algn="ctr">
                        <a:lnSpc>
                          <a:spcPct val="100000"/>
                        </a:lnSpc>
                        <a:defRPr sz="1800">
                          <a:solidFill>
                            <a:srgbClr val="000000"/>
                          </a:solidFill>
                        </a:defRPr>
                      </a:pPr>
                      <a:r>
                        <a:rPr sz="2300">
                          <a:solidFill>
                            <a:srgbClr val="838787"/>
                          </a:solidFill>
                          <a:sym typeface="Avenir Next Medium"/>
                        </a:rPr>
                        <a:t>n/a</a:t>
                      </a:r>
                    </a:p>
                  </a:txBody>
                  <a:tcPr marL="50800" marR="50800" marT="50800" marB="50800" anchor="ctr" anchorCtr="0" horzOverflow="overflow">
                    <a:lnB w="12700">
                      <a:miter lim="400000"/>
                    </a:lnB>
                  </a:tcPr>
                </a:tc>
                <a:tc>
                  <a:txBody>
                    <a:bodyPr/>
                    <a:lstStyle/>
                    <a:p>
                      <a:pPr algn="ctr">
                        <a:lnSpc>
                          <a:spcPct val="100000"/>
                        </a:lnSpc>
                        <a:defRPr sz="1800">
                          <a:solidFill>
                            <a:srgbClr val="000000"/>
                          </a:solidFill>
                        </a:defRPr>
                      </a:pPr>
                      <a:r>
                        <a:rPr sz="2300">
                          <a:solidFill>
                            <a:srgbClr val="838787"/>
                          </a:solidFill>
                          <a:sym typeface="Avenir Next Medium"/>
                        </a:rPr>
                        <a:t>1 April 10:00 CEST</a:t>
                      </a:r>
                    </a:p>
                  </a:txBody>
                  <a:tcPr marL="50800" marR="50800" marT="50800" marB="50800" anchor="ctr" anchorCtr="0" horzOverflow="overflow">
                    <a:lnB w="12700">
                      <a:miter lim="400000"/>
                    </a:lnB>
                  </a:tcPr>
                </a:tc>
                <a:tc>
                  <a:txBody>
                    <a:bodyPr/>
                    <a:lstStyle/>
                    <a:p>
                      <a:pPr algn="ctr">
                        <a:lnSpc>
                          <a:spcPct val="100000"/>
                        </a:lnSpc>
                        <a:defRPr sz="1800">
                          <a:solidFill>
                            <a:srgbClr val="000000"/>
                          </a:solidFill>
                        </a:defRPr>
                      </a:pPr>
                      <a:r>
                        <a:rPr sz="2300">
                          <a:solidFill>
                            <a:srgbClr val="838787"/>
                          </a:solidFill>
                          <a:sym typeface="Avenir Next Medium"/>
                        </a:rPr>
                        <a:t>n/a</a:t>
                      </a:r>
                    </a:p>
                  </a:txBody>
                  <a:tcPr marL="50800" marR="50800" marT="50800" marB="50800" anchor="ctr" anchorCtr="0" horzOverflow="overflow">
                    <a:lnR w="12700">
                      <a:miter lim="400000"/>
                    </a:lnR>
                    <a:lnB w="12700">
                      <a:miter lim="400000"/>
                    </a:lnB>
                  </a:tcPr>
                </a:tc>
              </a:tr>
            </a:tbl>
          </a:graphicData>
        </a:graphic>
      </p:graphicFrame>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80000"/>
          </a:lnSpc>
          <a:spcBef>
            <a:spcPts val="0"/>
          </a:spcBef>
          <a:spcAft>
            <a:spcPts val="0"/>
          </a:spcAft>
          <a:buClrTx/>
          <a:buSzTx/>
          <a:buFontTx/>
          <a:buNone/>
          <a:tabLst/>
          <a:defRPr b="0" baseline="0" cap="all" i="0" spc="0" strike="noStrike" sz="40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80000"/>
          </a:lnSpc>
          <a:spcBef>
            <a:spcPts val="0"/>
          </a:spcBef>
          <a:spcAft>
            <a:spcPts val="0"/>
          </a:spcAft>
          <a:buClrTx/>
          <a:buSzTx/>
          <a:buFontTx/>
          <a:buNone/>
          <a:tabLst/>
          <a:defRPr b="0" baseline="0" cap="all" i="0" spc="0" strike="noStrike" sz="40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3400"/>
          </a:spcBef>
          <a:spcAft>
            <a:spcPts val="0"/>
          </a:spcAft>
          <a:buClrTx/>
          <a:buSzTx/>
          <a:buFontTx/>
          <a:buNone/>
          <a:tabLst/>
          <a:defRPr b="0" baseline="0" cap="none" i="0" spc="0" strike="noStrike" sz="3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